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9" r:id="rId4"/>
    <p:sldMasterId id="2147483774" r:id="rId5"/>
    <p:sldMasterId id="2147483851" r:id="rId6"/>
    <p:sldMasterId id="2147483924" r:id="rId7"/>
  </p:sldMasterIdLst>
  <p:notesMasterIdLst>
    <p:notesMasterId r:id="rId65"/>
  </p:notesMasterIdLst>
  <p:handoutMasterIdLst>
    <p:handoutMasterId r:id="rId66"/>
  </p:handoutMasterIdLst>
  <p:sldIdLst>
    <p:sldId id="256" r:id="rId8"/>
    <p:sldId id="261" r:id="rId9"/>
    <p:sldId id="321" r:id="rId10"/>
    <p:sldId id="408" r:id="rId11"/>
    <p:sldId id="409" r:id="rId12"/>
    <p:sldId id="410" r:id="rId13"/>
    <p:sldId id="411" r:id="rId14"/>
    <p:sldId id="412" r:id="rId15"/>
    <p:sldId id="414" r:id="rId16"/>
    <p:sldId id="415" r:id="rId17"/>
    <p:sldId id="416" r:id="rId18"/>
    <p:sldId id="417" r:id="rId19"/>
    <p:sldId id="418" r:id="rId20"/>
    <p:sldId id="419" r:id="rId21"/>
    <p:sldId id="420" r:id="rId22"/>
    <p:sldId id="421" r:id="rId23"/>
    <p:sldId id="422" r:id="rId24"/>
    <p:sldId id="375" r:id="rId25"/>
    <p:sldId id="423" r:id="rId26"/>
    <p:sldId id="424" r:id="rId27"/>
    <p:sldId id="425" r:id="rId28"/>
    <p:sldId id="426" r:id="rId29"/>
    <p:sldId id="428" r:id="rId30"/>
    <p:sldId id="427" r:id="rId31"/>
    <p:sldId id="429" r:id="rId32"/>
    <p:sldId id="430" r:id="rId33"/>
    <p:sldId id="431" r:id="rId34"/>
    <p:sldId id="432" r:id="rId35"/>
    <p:sldId id="433" r:id="rId36"/>
    <p:sldId id="434" r:id="rId37"/>
    <p:sldId id="435" r:id="rId38"/>
    <p:sldId id="401" r:id="rId39"/>
    <p:sldId id="436" r:id="rId40"/>
    <p:sldId id="437" r:id="rId41"/>
    <p:sldId id="438" r:id="rId42"/>
    <p:sldId id="439" r:id="rId43"/>
    <p:sldId id="440" r:id="rId44"/>
    <p:sldId id="332" r:id="rId45"/>
    <p:sldId id="442" r:id="rId46"/>
    <p:sldId id="443" r:id="rId47"/>
    <p:sldId id="454" r:id="rId48"/>
    <p:sldId id="455" r:id="rId49"/>
    <p:sldId id="453" r:id="rId50"/>
    <p:sldId id="400" r:id="rId51"/>
    <p:sldId id="445" r:id="rId52"/>
    <p:sldId id="446" r:id="rId53"/>
    <p:sldId id="329" r:id="rId54"/>
    <p:sldId id="447" r:id="rId55"/>
    <p:sldId id="448" r:id="rId56"/>
    <p:sldId id="449" r:id="rId57"/>
    <p:sldId id="450" r:id="rId58"/>
    <p:sldId id="451" r:id="rId59"/>
    <p:sldId id="452" r:id="rId60"/>
    <p:sldId id="360" r:id="rId61"/>
    <p:sldId id="359" r:id="rId62"/>
    <p:sldId id="444" r:id="rId63"/>
    <p:sldId id="311" r:id="rId64"/>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mp; Table of Contents" id="{D38F36E6-BCEA-4270-8910-1872192DEA8A}">
          <p14:sldIdLst/>
        </p14:section>
        <p14:section name="PG Canada Guidelines" id="{39EBA9BE-F35A-43B0-939C-A345EE9FA9E8}">
          <p14:sldIdLst/>
        </p14:section>
        <p14:section name="Sample Slides" id="{46A838CE-17B0-4D63-AF98-8B0D5354D075}">
          <p14:sldIdLst>
            <p14:sldId id="256"/>
            <p14:sldId id="261"/>
            <p14:sldId id="321"/>
            <p14:sldId id="408"/>
            <p14:sldId id="409"/>
            <p14:sldId id="410"/>
            <p14:sldId id="411"/>
            <p14:sldId id="412"/>
            <p14:sldId id="414"/>
            <p14:sldId id="415"/>
            <p14:sldId id="416"/>
            <p14:sldId id="417"/>
            <p14:sldId id="418"/>
            <p14:sldId id="419"/>
            <p14:sldId id="420"/>
            <p14:sldId id="421"/>
            <p14:sldId id="422"/>
            <p14:sldId id="375"/>
            <p14:sldId id="423"/>
            <p14:sldId id="424"/>
            <p14:sldId id="425"/>
            <p14:sldId id="426"/>
            <p14:sldId id="428"/>
            <p14:sldId id="427"/>
            <p14:sldId id="429"/>
            <p14:sldId id="430"/>
            <p14:sldId id="431"/>
            <p14:sldId id="432"/>
            <p14:sldId id="433"/>
            <p14:sldId id="434"/>
            <p14:sldId id="435"/>
            <p14:sldId id="401"/>
            <p14:sldId id="436"/>
            <p14:sldId id="437"/>
            <p14:sldId id="438"/>
            <p14:sldId id="439"/>
            <p14:sldId id="440"/>
            <p14:sldId id="332"/>
            <p14:sldId id="442"/>
            <p14:sldId id="443"/>
            <p14:sldId id="454"/>
            <p14:sldId id="455"/>
            <p14:sldId id="453"/>
            <p14:sldId id="400"/>
            <p14:sldId id="445"/>
            <p14:sldId id="446"/>
            <p14:sldId id="329"/>
            <p14:sldId id="447"/>
            <p14:sldId id="448"/>
            <p14:sldId id="449"/>
            <p14:sldId id="450"/>
            <p14:sldId id="451"/>
            <p14:sldId id="452"/>
            <p14:sldId id="360"/>
            <p14:sldId id="359"/>
            <p14:sldId id="444"/>
            <p14:sldId id="31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35FFF9-0674-D3A9-B047-21C837C5C3A4}" name="Payne, Jamie (LNG-HBE)" initials="P(" userId="S::paynej@legal.regn.net::697fa635-beaa-4518-8095-45a6da1e2a7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oon, Caroline (LNG-NYC)" initials="YC(N" lastIdx="6" clrIdx="0">
    <p:extLst>
      <p:ext uri="{19B8F6BF-5375-455C-9EA6-DF929625EA0E}">
        <p15:presenceInfo xmlns:p15="http://schemas.microsoft.com/office/powerpoint/2012/main" userId="S::YOONCS@legal.regn.net::f92ae7e7-41ec-42ee-8da8-0cdfe68049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1D9"/>
    <a:srgbClr val="FFFFFF"/>
    <a:srgbClr val="404156"/>
    <a:srgbClr val="000000"/>
    <a:srgbClr val="FAFAFD"/>
    <a:srgbClr val="F7F9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39"/>
    <p:restoredTop sz="89542" autoAdjust="0"/>
  </p:normalViewPr>
  <p:slideViewPr>
    <p:cSldViewPr snapToGrid="0" snapToObjects="1">
      <p:cViewPr varScale="1">
        <p:scale>
          <a:sx n="75" d="100"/>
          <a:sy n="75" d="100"/>
        </p:scale>
        <p:origin x="992" y="44"/>
      </p:cViewPr>
      <p:guideLst/>
    </p:cSldViewPr>
  </p:slideViewPr>
  <p:outlineViewPr>
    <p:cViewPr>
      <p:scale>
        <a:sx n="33" d="100"/>
        <a:sy n="33" d="100"/>
      </p:scale>
      <p:origin x="0" y="-23888"/>
    </p:cViewPr>
  </p:outlineViewPr>
  <p:notesTextViewPr>
    <p:cViewPr>
      <p:scale>
        <a:sx n="1" d="1"/>
        <a:sy n="1" d="1"/>
      </p:scale>
      <p:origin x="0" y="0"/>
    </p:cViewPr>
  </p:notesTextViewPr>
  <p:sorterViewPr>
    <p:cViewPr>
      <p:scale>
        <a:sx n="157" d="100"/>
        <a:sy n="157" d="100"/>
      </p:scale>
      <p:origin x="0" y="0"/>
    </p:cViewPr>
  </p:sorterViewPr>
  <p:notesViewPr>
    <p:cSldViewPr snapToGrid="0" snapToObjects="1" showGuides="1">
      <p:cViewPr varScale="1">
        <p:scale>
          <a:sx n="170" d="100"/>
          <a:sy n="170" d="100"/>
        </p:scale>
        <p:origin x="2904" y="19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presProps" Target="presProps.xml"/><Relationship Id="rId7" Type="http://schemas.openxmlformats.org/officeDocument/2006/relationships/slideMaster" Target="slideMasters/slideMaster4.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handoutMaster" Target="handoutMasters/handoutMaster1.xml"/><Relationship Id="rId5" Type="http://schemas.openxmlformats.org/officeDocument/2006/relationships/slideMaster" Target="slideMasters/slideMaster2.xml"/><Relationship Id="rId61" Type="http://schemas.openxmlformats.org/officeDocument/2006/relationships/slide" Target="slides/slide54.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viewProps" Target="viewProps.xml"/><Relationship Id="rId8" Type="http://schemas.openxmlformats.org/officeDocument/2006/relationships/slide" Target="slides/slide1.xml"/><Relationship Id="rId51" Type="http://schemas.openxmlformats.org/officeDocument/2006/relationships/slide" Target="slides/slide44.xml"/><Relationship Id="rId72"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commentAuthors" Target="commentAuthor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DB8E35-58B3-4EF6-BA72-D43008C7F435}" type="doc">
      <dgm:prSet loTypeId="urn:microsoft.com/office/officeart/2005/8/layout/list1" loCatId="list" qsTypeId="urn:microsoft.com/office/officeart/2005/8/quickstyle/simple5" qsCatId="simple" csTypeId="urn:microsoft.com/office/officeart/2005/8/colors/accent5_2" csCatId="accent5" phldr="1"/>
      <dgm:spPr/>
      <dgm:t>
        <a:bodyPr/>
        <a:lstStyle/>
        <a:p>
          <a:endParaRPr lang="en-US"/>
        </a:p>
      </dgm:t>
    </dgm:pt>
    <dgm:pt modelId="{94AC922D-679B-4BEB-9DBE-55A5BD0C7680}">
      <dgm:prSet custT="1"/>
      <dgm:spPr/>
      <dgm:t>
        <a:bodyPr/>
        <a:lstStyle/>
        <a:p>
          <a:endParaRPr lang="en-US" sz="1200" dirty="0"/>
        </a:p>
        <a:p>
          <a:endParaRPr lang="en-US" sz="1200" dirty="0"/>
        </a:p>
        <a:p>
          <a:endParaRPr lang="en-US" sz="1200" dirty="0"/>
        </a:p>
        <a:p>
          <a:endParaRPr lang="en-US" sz="1200" dirty="0"/>
        </a:p>
        <a:p>
          <a:r>
            <a:rPr lang="en-CA" sz="1200" dirty="0"/>
            <a:t>•  The Prerogative Writs</a:t>
          </a:r>
        </a:p>
        <a:p>
          <a:r>
            <a:rPr lang="en-US" sz="1200" dirty="0"/>
            <a:t>        o  Section 2(1) of the JRPA:</a:t>
          </a:r>
          <a:endParaRPr lang="en-CA" sz="1200" dirty="0"/>
        </a:p>
        <a:p>
          <a:r>
            <a:rPr lang="en-CA" sz="1200" dirty="0"/>
            <a:t>              Certiorari (quash the administrative decision);</a:t>
          </a:r>
        </a:p>
        <a:p>
          <a:r>
            <a:rPr lang="en-US" sz="1200" dirty="0"/>
            <a:t>              Prohibition (require that the tribunal cease action); or</a:t>
          </a:r>
          <a:endParaRPr lang="en-CA" sz="1200" dirty="0"/>
        </a:p>
        <a:p>
          <a:r>
            <a:rPr lang="en-US" sz="1200" dirty="0"/>
            <a:t>              Mandamus (compel the tribunal to do something).</a:t>
          </a:r>
          <a:endParaRPr lang="en-CA" sz="1200" dirty="0"/>
        </a:p>
        <a:p>
          <a:endParaRPr lang="en-US" sz="1200" dirty="0"/>
        </a:p>
        <a:p>
          <a:endParaRPr lang="en-US" sz="1200" dirty="0"/>
        </a:p>
        <a:p>
          <a:endParaRPr lang="en-US" sz="1200" dirty="0"/>
        </a:p>
        <a:p>
          <a:endParaRPr lang="en-US" sz="1200" dirty="0"/>
        </a:p>
      </dgm:t>
    </dgm:pt>
    <dgm:pt modelId="{3C93683C-61BC-44F1-8B25-B9CC304C4EAC}" type="parTrans" cxnId="{46F45EE7-E732-4AFF-A76C-06EEFD133FF0}">
      <dgm:prSet/>
      <dgm:spPr/>
      <dgm:t>
        <a:bodyPr/>
        <a:lstStyle/>
        <a:p>
          <a:endParaRPr lang="en-US"/>
        </a:p>
      </dgm:t>
    </dgm:pt>
    <dgm:pt modelId="{6855A11C-7EBF-4B7C-9064-31E0C66D23E3}" type="sibTrans" cxnId="{46F45EE7-E732-4AFF-A76C-06EEFD133FF0}">
      <dgm:prSet/>
      <dgm:spPr/>
      <dgm:t>
        <a:bodyPr/>
        <a:lstStyle/>
        <a:p>
          <a:endParaRPr lang="en-US"/>
        </a:p>
      </dgm:t>
    </dgm:pt>
    <dgm:pt modelId="{C120943E-6068-4C38-8489-F2DE2DCCBE86}">
      <dgm:prSet custT="1"/>
      <dgm:spPr/>
      <dgm:t>
        <a:bodyPr/>
        <a:lstStyle/>
        <a:p>
          <a:r>
            <a:rPr lang="en-US" sz="1200" dirty="0"/>
            <a:t>•  Relief must be set out in the Notice of Application for Judicial Review.</a:t>
          </a:r>
        </a:p>
      </dgm:t>
    </dgm:pt>
    <dgm:pt modelId="{C013A850-9EF6-4731-A39A-A94D8F959464}" type="parTrans" cxnId="{9C8C315F-5B23-4DCE-A559-A3BB6820C9AB}">
      <dgm:prSet/>
      <dgm:spPr/>
      <dgm:t>
        <a:bodyPr/>
        <a:lstStyle/>
        <a:p>
          <a:endParaRPr lang="en-US"/>
        </a:p>
      </dgm:t>
    </dgm:pt>
    <dgm:pt modelId="{4DBF8E7A-EC5F-4E73-A23C-FE0BA3C255F5}" type="sibTrans" cxnId="{9C8C315F-5B23-4DCE-A559-A3BB6820C9AB}">
      <dgm:prSet/>
      <dgm:spPr/>
      <dgm:t>
        <a:bodyPr/>
        <a:lstStyle/>
        <a:p>
          <a:endParaRPr lang="en-US"/>
        </a:p>
      </dgm:t>
    </dgm:pt>
    <dgm:pt modelId="{F7BF3807-6082-4B15-9A2B-053587F18B72}" type="pres">
      <dgm:prSet presAssocID="{48DB8E35-58B3-4EF6-BA72-D43008C7F435}" presName="linear" presStyleCnt="0">
        <dgm:presLayoutVars>
          <dgm:dir/>
          <dgm:animLvl val="lvl"/>
          <dgm:resizeHandles val="exact"/>
        </dgm:presLayoutVars>
      </dgm:prSet>
      <dgm:spPr/>
    </dgm:pt>
    <dgm:pt modelId="{A6F9DD8B-A532-488F-8A5A-82F148638B8D}" type="pres">
      <dgm:prSet presAssocID="{94AC922D-679B-4BEB-9DBE-55A5BD0C7680}" presName="parentLin" presStyleCnt="0"/>
      <dgm:spPr/>
    </dgm:pt>
    <dgm:pt modelId="{154A1B2E-C8FB-4D80-8AAF-B856899531F7}" type="pres">
      <dgm:prSet presAssocID="{94AC922D-679B-4BEB-9DBE-55A5BD0C7680}" presName="parentLeftMargin" presStyleLbl="node1" presStyleIdx="0" presStyleCnt="2"/>
      <dgm:spPr/>
    </dgm:pt>
    <dgm:pt modelId="{9C08BD3E-27B1-491C-B82B-C675D7046345}" type="pres">
      <dgm:prSet presAssocID="{94AC922D-679B-4BEB-9DBE-55A5BD0C7680}" presName="parentText" presStyleLbl="node1" presStyleIdx="0" presStyleCnt="2" custScaleX="114662" custScaleY="254091">
        <dgm:presLayoutVars>
          <dgm:chMax val="0"/>
          <dgm:bulletEnabled val="1"/>
        </dgm:presLayoutVars>
      </dgm:prSet>
      <dgm:spPr/>
    </dgm:pt>
    <dgm:pt modelId="{60B8E64A-8136-4D0F-8A47-0619D18D1F3D}" type="pres">
      <dgm:prSet presAssocID="{94AC922D-679B-4BEB-9DBE-55A5BD0C7680}" presName="negativeSpace" presStyleCnt="0"/>
      <dgm:spPr/>
    </dgm:pt>
    <dgm:pt modelId="{CDB8AFAA-5FED-46A2-93BF-3DF4C3F81ED1}" type="pres">
      <dgm:prSet presAssocID="{94AC922D-679B-4BEB-9DBE-55A5BD0C7680}" presName="childText" presStyleLbl="conFgAcc1" presStyleIdx="0" presStyleCnt="2">
        <dgm:presLayoutVars>
          <dgm:bulletEnabled val="1"/>
        </dgm:presLayoutVars>
      </dgm:prSet>
      <dgm:spPr/>
    </dgm:pt>
    <dgm:pt modelId="{B77E4D75-8435-4DF9-832D-11CE02B11102}" type="pres">
      <dgm:prSet presAssocID="{6855A11C-7EBF-4B7C-9064-31E0C66D23E3}" presName="spaceBetweenRectangles" presStyleCnt="0"/>
      <dgm:spPr/>
    </dgm:pt>
    <dgm:pt modelId="{64DC12A1-8EAF-4B92-B9B9-035933EE8243}" type="pres">
      <dgm:prSet presAssocID="{C120943E-6068-4C38-8489-F2DE2DCCBE86}" presName="parentLin" presStyleCnt="0"/>
      <dgm:spPr/>
    </dgm:pt>
    <dgm:pt modelId="{C13AAC5E-B21A-41C5-BDB1-0DA040BE75C7}" type="pres">
      <dgm:prSet presAssocID="{C120943E-6068-4C38-8489-F2DE2DCCBE86}" presName="parentLeftMargin" presStyleLbl="node1" presStyleIdx="0" presStyleCnt="2"/>
      <dgm:spPr/>
    </dgm:pt>
    <dgm:pt modelId="{1D2ACEDD-9547-49EC-8594-AE6988ADF933}" type="pres">
      <dgm:prSet presAssocID="{C120943E-6068-4C38-8489-F2DE2DCCBE86}" presName="parentText" presStyleLbl="node1" presStyleIdx="1" presStyleCnt="2" custScaleX="114141" custScaleY="84126">
        <dgm:presLayoutVars>
          <dgm:chMax val="0"/>
          <dgm:bulletEnabled val="1"/>
        </dgm:presLayoutVars>
      </dgm:prSet>
      <dgm:spPr/>
    </dgm:pt>
    <dgm:pt modelId="{AED50A0E-04AA-48C0-B1D4-0FA24A2326CF}" type="pres">
      <dgm:prSet presAssocID="{C120943E-6068-4C38-8489-F2DE2DCCBE86}" presName="negativeSpace" presStyleCnt="0"/>
      <dgm:spPr/>
    </dgm:pt>
    <dgm:pt modelId="{38859CF3-2A7A-4709-9EF3-2501C84CAFC3}" type="pres">
      <dgm:prSet presAssocID="{C120943E-6068-4C38-8489-F2DE2DCCBE86}" presName="childText" presStyleLbl="conFgAcc1" presStyleIdx="1" presStyleCnt="2">
        <dgm:presLayoutVars>
          <dgm:bulletEnabled val="1"/>
        </dgm:presLayoutVars>
      </dgm:prSet>
      <dgm:spPr/>
    </dgm:pt>
  </dgm:ptLst>
  <dgm:cxnLst>
    <dgm:cxn modelId="{9C8C315F-5B23-4DCE-A559-A3BB6820C9AB}" srcId="{48DB8E35-58B3-4EF6-BA72-D43008C7F435}" destId="{C120943E-6068-4C38-8489-F2DE2DCCBE86}" srcOrd="1" destOrd="0" parTransId="{C013A850-9EF6-4731-A39A-A94D8F959464}" sibTransId="{4DBF8E7A-EC5F-4E73-A23C-FE0BA3C255F5}"/>
    <dgm:cxn modelId="{29660961-A5F1-4431-96B6-3B5EEF2144FB}" type="presOf" srcId="{C120943E-6068-4C38-8489-F2DE2DCCBE86}" destId="{C13AAC5E-B21A-41C5-BDB1-0DA040BE75C7}" srcOrd="0" destOrd="0" presId="urn:microsoft.com/office/officeart/2005/8/layout/list1"/>
    <dgm:cxn modelId="{11998098-3A37-4E06-AB26-7BAF73DDE491}" type="presOf" srcId="{C120943E-6068-4C38-8489-F2DE2DCCBE86}" destId="{1D2ACEDD-9547-49EC-8594-AE6988ADF933}" srcOrd="1" destOrd="0" presId="urn:microsoft.com/office/officeart/2005/8/layout/list1"/>
    <dgm:cxn modelId="{9EB8EFD9-DF63-4EAF-80AE-079D684758BA}" type="presOf" srcId="{94AC922D-679B-4BEB-9DBE-55A5BD0C7680}" destId="{9C08BD3E-27B1-491C-B82B-C675D7046345}" srcOrd="1" destOrd="0" presId="urn:microsoft.com/office/officeart/2005/8/layout/list1"/>
    <dgm:cxn modelId="{34C922E0-41E6-4509-AEE4-80ED5A3CCA4C}" type="presOf" srcId="{94AC922D-679B-4BEB-9DBE-55A5BD0C7680}" destId="{154A1B2E-C8FB-4D80-8AAF-B856899531F7}" srcOrd="0" destOrd="0" presId="urn:microsoft.com/office/officeart/2005/8/layout/list1"/>
    <dgm:cxn modelId="{46F45EE7-E732-4AFF-A76C-06EEFD133FF0}" srcId="{48DB8E35-58B3-4EF6-BA72-D43008C7F435}" destId="{94AC922D-679B-4BEB-9DBE-55A5BD0C7680}" srcOrd="0" destOrd="0" parTransId="{3C93683C-61BC-44F1-8B25-B9CC304C4EAC}" sibTransId="{6855A11C-7EBF-4B7C-9064-31E0C66D23E3}"/>
    <dgm:cxn modelId="{574EFEF1-7445-42C0-AD04-BFDFFD72F8AC}" type="presOf" srcId="{48DB8E35-58B3-4EF6-BA72-D43008C7F435}" destId="{F7BF3807-6082-4B15-9A2B-053587F18B72}" srcOrd="0" destOrd="0" presId="urn:microsoft.com/office/officeart/2005/8/layout/list1"/>
    <dgm:cxn modelId="{6F38182E-EB4F-4FA5-9471-D0790CBD2982}" type="presParOf" srcId="{F7BF3807-6082-4B15-9A2B-053587F18B72}" destId="{A6F9DD8B-A532-488F-8A5A-82F148638B8D}" srcOrd="0" destOrd="0" presId="urn:microsoft.com/office/officeart/2005/8/layout/list1"/>
    <dgm:cxn modelId="{714B6CB6-E12A-485F-B677-2730AA888DC9}" type="presParOf" srcId="{A6F9DD8B-A532-488F-8A5A-82F148638B8D}" destId="{154A1B2E-C8FB-4D80-8AAF-B856899531F7}" srcOrd="0" destOrd="0" presId="urn:microsoft.com/office/officeart/2005/8/layout/list1"/>
    <dgm:cxn modelId="{9BE79572-9D08-4674-B6AF-2E93703C64C2}" type="presParOf" srcId="{A6F9DD8B-A532-488F-8A5A-82F148638B8D}" destId="{9C08BD3E-27B1-491C-B82B-C675D7046345}" srcOrd="1" destOrd="0" presId="urn:microsoft.com/office/officeart/2005/8/layout/list1"/>
    <dgm:cxn modelId="{B672ADD5-A0FC-4CAE-9343-49BF019A6C45}" type="presParOf" srcId="{F7BF3807-6082-4B15-9A2B-053587F18B72}" destId="{60B8E64A-8136-4D0F-8A47-0619D18D1F3D}" srcOrd="1" destOrd="0" presId="urn:microsoft.com/office/officeart/2005/8/layout/list1"/>
    <dgm:cxn modelId="{2BA702F0-9005-4CA0-AE4D-0E92DD97AA9B}" type="presParOf" srcId="{F7BF3807-6082-4B15-9A2B-053587F18B72}" destId="{CDB8AFAA-5FED-46A2-93BF-3DF4C3F81ED1}" srcOrd="2" destOrd="0" presId="urn:microsoft.com/office/officeart/2005/8/layout/list1"/>
    <dgm:cxn modelId="{57141218-4F33-48AA-ADC1-28056C3BC1D6}" type="presParOf" srcId="{F7BF3807-6082-4B15-9A2B-053587F18B72}" destId="{B77E4D75-8435-4DF9-832D-11CE02B11102}" srcOrd="3" destOrd="0" presId="urn:microsoft.com/office/officeart/2005/8/layout/list1"/>
    <dgm:cxn modelId="{793045B0-F647-41BE-A79F-645EAB40131D}" type="presParOf" srcId="{F7BF3807-6082-4B15-9A2B-053587F18B72}" destId="{64DC12A1-8EAF-4B92-B9B9-035933EE8243}" srcOrd="4" destOrd="0" presId="urn:microsoft.com/office/officeart/2005/8/layout/list1"/>
    <dgm:cxn modelId="{8E5FE25C-B0C5-45CA-B03B-D4D93F07FEBC}" type="presParOf" srcId="{64DC12A1-8EAF-4B92-B9B9-035933EE8243}" destId="{C13AAC5E-B21A-41C5-BDB1-0DA040BE75C7}" srcOrd="0" destOrd="0" presId="urn:microsoft.com/office/officeart/2005/8/layout/list1"/>
    <dgm:cxn modelId="{4B003279-59B0-4AEF-956F-D257EB3522AF}" type="presParOf" srcId="{64DC12A1-8EAF-4B92-B9B9-035933EE8243}" destId="{1D2ACEDD-9547-49EC-8594-AE6988ADF933}" srcOrd="1" destOrd="0" presId="urn:microsoft.com/office/officeart/2005/8/layout/list1"/>
    <dgm:cxn modelId="{DA7143A4-493F-46AB-B829-982B45E44DCC}" type="presParOf" srcId="{F7BF3807-6082-4B15-9A2B-053587F18B72}" destId="{AED50A0E-04AA-48C0-B1D4-0FA24A2326CF}" srcOrd="5" destOrd="0" presId="urn:microsoft.com/office/officeart/2005/8/layout/list1"/>
    <dgm:cxn modelId="{E24368E0-F5DE-4F33-B128-B0F2EB45B8A4}" type="presParOf" srcId="{F7BF3807-6082-4B15-9A2B-053587F18B72}" destId="{38859CF3-2A7A-4709-9EF3-2501C84CAFC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E4DC4C3-10B3-47E2-881A-DA020E7CB6E0}" type="doc">
      <dgm:prSet loTypeId="urn:microsoft.com/office/officeart/2005/8/layout/vList2" loCatId="list" qsTypeId="urn:microsoft.com/office/officeart/2005/8/quickstyle/simple2" qsCatId="simple" csTypeId="urn:microsoft.com/office/officeart/2005/8/colors/accent6_2" csCatId="accent6" phldr="1"/>
      <dgm:spPr/>
      <dgm:t>
        <a:bodyPr/>
        <a:lstStyle/>
        <a:p>
          <a:endParaRPr lang="en-US"/>
        </a:p>
      </dgm:t>
    </dgm:pt>
    <dgm:pt modelId="{A9BBFAD8-44BC-45E5-8500-3A48C2EB279F}">
      <dgm:prSet custT="1"/>
      <dgm:spPr/>
      <dgm:t>
        <a:bodyPr/>
        <a:lstStyle/>
        <a:p>
          <a:r>
            <a:rPr lang="en-US" sz="1200" dirty="0"/>
            <a:t>Whether appellant formed an intention to appeal within the time period;</a:t>
          </a:r>
        </a:p>
      </dgm:t>
    </dgm:pt>
    <dgm:pt modelId="{B753823C-9DC0-4FAF-9413-0373011731E0}" type="parTrans" cxnId="{F5D640EC-7584-4134-B7AC-07BB31C285DC}">
      <dgm:prSet/>
      <dgm:spPr/>
      <dgm:t>
        <a:bodyPr/>
        <a:lstStyle/>
        <a:p>
          <a:endParaRPr lang="en-US"/>
        </a:p>
      </dgm:t>
    </dgm:pt>
    <dgm:pt modelId="{99F207D1-D474-4037-B073-3BC619FF9D47}" type="sibTrans" cxnId="{F5D640EC-7584-4134-B7AC-07BB31C285DC}">
      <dgm:prSet/>
      <dgm:spPr/>
      <dgm:t>
        <a:bodyPr/>
        <a:lstStyle/>
        <a:p>
          <a:endParaRPr lang="en-US"/>
        </a:p>
      </dgm:t>
    </dgm:pt>
    <dgm:pt modelId="{129FC5D1-92C2-4B98-973C-29F7C1CDCAF3}">
      <dgm:prSet custT="1"/>
      <dgm:spPr/>
      <dgm:t>
        <a:bodyPr/>
        <a:lstStyle/>
        <a:p>
          <a:r>
            <a:rPr lang="en-US" sz="1200" dirty="0"/>
            <a:t>Length/explanation for the delay;</a:t>
          </a:r>
        </a:p>
      </dgm:t>
    </dgm:pt>
    <dgm:pt modelId="{A1885224-721E-4CD7-8549-1CAA2AC76DF5}" type="parTrans" cxnId="{BFF8CF3E-9EB1-479C-9BAA-FDA2D9699A93}">
      <dgm:prSet/>
      <dgm:spPr/>
      <dgm:t>
        <a:bodyPr/>
        <a:lstStyle/>
        <a:p>
          <a:endParaRPr lang="en-US"/>
        </a:p>
      </dgm:t>
    </dgm:pt>
    <dgm:pt modelId="{E5253D99-7674-407F-84A0-AC61B400BAFB}" type="sibTrans" cxnId="{BFF8CF3E-9EB1-479C-9BAA-FDA2D9699A93}">
      <dgm:prSet/>
      <dgm:spPr/>
      <dgm:t>
        <a:bodyPr/>
        <a:lstStyle/>
        <a:p>
          <a:endParaRPr lang="en-US"/>
        </a:p>
      </dgm:t>
    </dgm:pt>
    <dgm:pt modelId="{9AE936BB-67BC-4895-B816-187AFEC2F733}">
      <dgm:prSet custT="1"/>
      <dgm:spPr/>
      <dgm:t>
        <a:bodyPr/>
        <a:lstStyle/>
        <a:p>
          <a:r>
            <a:rPr lang="en-US" sz="1200" dirty="0"/>
            <a:t>Prejudice to the Respondent;</a:t>
          </a:r>
        </a:p>
      </dgm:t>
    </dgm:pt>
    <dgm:pt modelId="{CE57024F-0CB7-48EA-83B8-AB173EBC43EA}" type="parTrans" cxnId="{DF5BBB50-EBB4-4B27-A1B1-F626452C6710}">
      <dgm:prSet/>
      <dgm:spPr/>
      <dgm:t>
        <a:bodyPr/>
        <a:lstStyle/>
        <a:p>
          <a:endParaRPr lang="en-US"/>
        </a:p>
      </dgm:t>
    </dgm:pt>
    <dgm:pt modelId="{F75161A6-824D-4104-B339-CB1E2A028DA8}" type="sibTrans" cxnId="{DF5BBB50-EBB4-4B27-A1B1-F626452C6710}">
      <dgm:prSet/>
      <dgm:spPr/>
      <dgm:t>
        <a:bodyPr/>
        <a:lstStyle/>
        <a:p>
          <a:endParaRPr lang="en-US"/>
        </a:p>
      </dgm:t>
    </dgm:pt>
    <dgm:pt modelId="{E3681AFF-5991-4235-AB6D-EDF1C1F9E0B8}">
      <dgm:prSet custT="1"/>
      <dgm:spPr/>
      <dgm:t>
        <a:bodyPr/>
        <a:lstStyle/>
        <a:p>
          <a:r>
            <a:rPr lang="en-US" sz="1200" b="0" i="0" dirty="0"/>
            <a:t>Merits of appeal; and </a:t>
          </a:r>
          <a:endParaRPr lang="en-US" sz="1200" dirty="0"/>
        </a:p>
      </dgm:t>
    </dgm:pt>
    <dgm:pt modelId="{CDE22E6B-34F1-4D35-9403-1CF00DF2A5A9}" type="parTrans" cxnId="{91C2BD65-E9FF-4E97-91A0-ED4ADBFE65C5}">
      <dgm:prSet/>
      <dgm:spPr/>
      <dgm:t>
        <a:bodyPr/>
        <a:lstStyle/>
        <a:p>
          <a:endParaRPr lang="en-US"/>
        </a:p>
      </dgm:t>
    </dgm:pt>
    <dgm:pt modelId="{909BCABC-51A1-425D-BF74-FA5B9995E90B}" type="sibTrans" cxnId="{91C2BD65-E9FF-4E97-91A0-ED4ADBFE65C5}">
      <dgm:prSet/>
      <dgm:spPr/>
      <dgm:t>
        <a:bodyPr/>
        <a:lstStyle/>
        <a:p>
          <a:endParaRPr lang="en-US"/>
        </a:p>
      </dgm:t>
    </dgm:pt>
    <dgm:pt modelId="{908F5E7C-B6F9-42D8-B59E-97545925A67A}">
      <dgm:prSet custT="1"/>
      <dgm:spPr/>
      <dgm:t>
        <a:bodyPr/>
        <a:lstStyle/>
        <a:p>
          <a:r>
            <a:rPr lang="en-US" sz="1200" b="0" i="0" dirty="0"/>
            <a:t>Whether the “interests of the case” requires it. </a:t>
          </a:r>
          <a:endParaRPr lang="en-US" sz="1200" dirty="0"/>
        </a:p>
      </dgm:t>
    </dgm:pt>
    <dgm:pt modelId="{F0EB6693-9C35-4CB3-98D0-40804F476667}" type="parTrans" cxnId="{E5E917AC-D5DF-4DE6-8073-EC7A69584CE8}">
      <dgm:prSet/>
      <dgm:spPr/>
      <dgm:t>
        <a:bodyPr/>
        <a:lstStyle/>
        <a:p>
          <a:endParaRPr lang="en-US"/>
        </a:p>
      </dgm:t>
    </dgm:pt>
    <dgm:pt modelId="{F00C24DE-5437-47ED-A388-4B0C883D9B42}" type="sibTrans" cxnId="{E5E917AC-D5DF-4DE6-8073-EC7A69584CE8}">
      <dgm:prSet/>
      <dgm:spPr/>
      <dgm:t>
        <a:bodyPr/>
        <a:lstStyle/>
        <a:p>
          <a:endParaRPr lang="en-US"/>
        </a:p>
      </dgm:t>
    </dgm:pt>
    <dgm:pt modelId="{D1C37FC0-3308-4B84-98C5-2DDE380DABA4}" type="pres">
      <dgm:prSet presAssocID="{5E4DC4C3-10B3-47E2-881A-DA020E7CB6E0}" presName="linear" presStyleCnt="0">
        <dgm:presLayoutVars>
          <dgm:animLvl val="lvl"/>
          <dgm:resizeHandles val="exact"/>
        </dgm:presLayoutVars>
      </dgm:prSet>
      <dgm:spPr/>
    </dgm:pt>
    <dgm:pt modelId="{A30C30EC-ADC4-45F4-B7F8-1CC949C7D80B}" type="pres">
      <dgm:prSet presAssocID="{A9BBFAD8-44BC-45E5-8500-3A48C2EB279F}" presName="parentText" presStyleLbl="node1" presStyleIdx="0" presStyleCnt="5">
        <dgm:presLayoutVars>
          <dgm:chMax val="0"/>
          <dgm:bulletEnabled val="1"/>
        </dgm:presLayoutVars>
      </dgm:prSet>
      <dgm:spPr/>
    </dgm:pt>
    <dgm:pt modelId="{F69708D7-2646-4A89-AD69-2DF06BA28D61}" type="pres">
      <dgm:prSet presAssocID="{99F207D1-D474-4037-B073-3BC619FF9D47}" presName="spacer" presStyleCnt="0"/>
      <dgm:spPr/>
    </dgm:pt>
    <dgm:pt modelId="{9A0E242E-17D0-457A-9194-0B95F06E8C2E}" type="pres">
      <dgm:prSet presAssocID="{129FC5D1-92C2-4B98-973C-29F7C1CDCAF3}" presName="parentText" presStyleLbl="node1" presStyleIdx="1" presStyleCnt="5">
        <dgm:presLayoutVars>
          <dgm:chMax val="0"/>
          <dgm:bulletEnabled val="1"/>
        </dgm:presLayoutVars>
      </dgm:prSet>
      <dgm:spPr/>
    </dgm:pt>
    <dgm:pt modelId="{0EEB7780-CB7C-4FED-9517-A4C3A766A3FD}" type="pres">
      <dgm:prSet presAssocID="{E5253D99-7674-407F-84A0-AC61B400BAFB}" presName="spacer" presStyleCnt="0"/>
      <dgm:spPr/>
    </dgm:pt>
    <dgm:pt modelId="{56FDC88B-FE42-4FE2-A3F0-7116B7B4B9BD}" type="pres">
      <dgm:prSet presAssocID="{9AE936BB-67BC-4895-B816-187AFEC2F733}" presName="parentText" presStyleLbl="node1" presStyleIdx="2" presStyleCnt="5">
        <dgm:presLayoutVars>
          <dgm:chMax val="0"/>
          <dgm:bulletEnabled val="1"/>
        </dgm:presLayoutVars>
      </dgm:prSet>
      <dgm:spPr/>
    </dgm:pt>
    <dgm:pt modelId="{4D3644D9-A61B-4EC9-BBC8-B2D42BF77766}" type="pres">
      <dgm:prSet presAssocID="{F75161A6-824D-4104-B339-CB1E2A028DA8}" presName="spacer" presStyleCnt="0"/>
      <dgm:spPr/>
    </dgm:pt>
    <dgm:pt modelId="{B5C8246E-FA1B-4566-9C1F-C3CDBE7FE09F}" type="pres">
      <dgm:prSet presAssocID="{E3681AFF-5991-4235-AB6D-EDF1C1F9E0B8}" presName="parentText" presStyleLbl="node1" presStyleIdx="3" presStyleCnt="5">
        <dgm:presLayoutVars>
          <dgm:chMax val="0"/>
          <dgm:bulletEnabled val="1"/>
        </dgm:presLayoutVars>
      </dgm:prSet>
      <dgm:spPr/>
    </dgm:pt>
    <dgm:pt modelId="{C4D90933-7051-4AC5-940F-8D27C746C16E}" type="pres">
      <dgm:prSet presAssocID="{909BCABC-51A1-425D-BF74-FA5B9995E90B}" presName="spacer" presStyleCnt="0"/>
      <dgm:spPr/>
    </dgm:pt>
    <dgm:pt modelId="{2A5BCF26-B0D8-41CC-829E-7F36022F7544}" type="pres">
      <dgm:prSet presAssocID="{908F5E7C-B6F9-42D8-B59E-97545925A67A}" presName="parentText" presStyleLbl="node1" presStyleIdx="4" presStyleCnt="5">
        <dgm:presLayoutVars>
          <dgm:chMax val="0"/>
          <dgm:bulletEnabled val="1"/>
        </dgm:presLayoutVars>
      </dgm:prSet>
      <dgm:spPr/>
    </dgm:pt>
  </dgm:ptLst>
  <dgm:cxnLst>
    <dgm:cxn modelId="{A0DBDF0F-15EB-4F9B-B79D-BD84F35E0667}" type="presOf" srcId="{908F5E7C-B6F9-42D8-B59E-97545925A67A}" destId="{2A5BCF26-B0D8-41CC-829E-7F36022F7544}" srcOrd="0" destOrd="0" presId="urn:microsoft.com/office/officeart/2005/8/layout/vList2"/>
    <dgm:cxn modelId="{FF7CC323-B71E-403A-AA79-B992FA86A166}" type="presOf" srcId="{5E4DC4C3-10B3-47E2-881A-DA020E7CB6E0}" destId="{D1C37FC0-3308-4B84-98C5-2DDE380DABA4}" srcOrd="0" destOrd="0" presId="urn:microsoft.com/office/officeart/2005/8/layout/vList2"/>
    <dgm:cxn modelId="{E531CB30-30F8-4DDB-AA1A-1BD6FC2EF11C}" type="presOf" srcId="{9AE936BB-67BC-4895-B816-187AFEC2F733}" destId="{56FDC88B-FE42-4FE2-A3F0-7116B7B4B9BD}" srcOrd="0" destOrd="0" presId="urn:microsoft.com/office/officeart/2005/8/layout/vList2"/>
    <dgm:cxn modelId="{BFF8CF3E-9EB1-479C-9BAA-FDA2D9699A93}" srcId="{5E4DC4C3-10B3-47E2-881A-DA020E7CB6E0}" destId="{129FC5D1-92C2-4B98-973C-29F7C1CDCAF3}" srcOrd="1" destOrd="0" parTransId="{A1885224-721E-4CD7-8549-1CAA2AC76DF5}" sibTransId="{E5253D99-7674-407F-84A0-AC61B400BAFB}"/>
    <dgm:cxn modelId="{C5BC555E-69AB-4428-9B14-BF7A1014F7E6}" type="presOf" srcId="{129FC5D1-92C2-4B98-973C-29F7C1CDCAF3}" destId="{9A0E242E-17D0-457A-9194-0B95F06E8C2E}" srcOrd="0" destOrd="0" presId="urn:microsoft.com/office/officeart/2005/8/layout/vList2"/>
    <dgm:cxn modelId="{91C2BD65-E9FF-4E97-91A0-ED4ADBFE65C5}" srcId="{5E4DC4C3-10B3-47E2-881A-DA020E7CB6E0}" destId="{E3681AFF-5991-4235-AB6D-EDF1C1F9E0B8}" srcOrd="3" destOrd="0" parTransId="{CDE22E6B-34F1-4D35-9403-1CF00DF2A5A9}" sibTransId="{909BCABC-51A1-425D-BF74-FA5B9995E90B}"/>
    <dgm:cxn modelId="{DF5BBB50-EBB4-4B27-A1B1-F626452C6710}" srcId="{5E4DC4C3-10B3-47E2-881A-DA020E7CB6E0}" destId="{9AE936BB-67BC-4895-B816-187AFEC2F733}" srcOrd="2" destOrd="0" parTransId="{CE57024F-0CB7-48EA-83B8-AB173EBC43EA}" sibTransId="{F75161A6-824D-4104-B339-CB1E2A028DA8}"/>
    <dgm:cxn modelId="{E5E917AC-D5DF-4DE6-8073-EC7A69584CE8}" srcId="{5E4DC4C3-10B3-47E2-881A-DA020E7CB6E0}" destId="{908F5E7C-B6F9-42D8-B59E-97545925A67A}" srcOrd="4" destOrd="0" parTransId="{F0EB6693-9C35-4CB3-98D0-40804F476667}" sibTransId="{F00C24DE-5437-47ED-A388-4B0C883D9B42}"/>
    <dgm:cxn modelId="{4FB102C4-8306-401D-BF5E-189AE5D22AD2}" type="presOf" srcId="{A9BBFAD8-44BC-45E5-8500-3A48C2EB279F}" destId="{A30C30EC-ADC4-45F4-B7F8-1CC949C7D80B}" srcOrd="0" destOrd="0" presId="urn:microsoft.com/office/officeart/2005/8/layout/vList2"/>
    <dgm:cxn modelId="{EAF64CC5-37AF-4E45-A1B9-28FDFFF16C2F}" type="presOf" srcId="{E3681AFF-5991-4235-AB6D-EDF1C1F9E0B8}" destId="{B5C8246E-FA1B-4566-9C1F-C3CDBE7FE09F}" srcOrd="0" destOrd="0" presId="urn:microsoft.com/office/officeart/2005/8/layout/vList2"/>
    <dgm:cxn modelId="{F5D640EC-7584-4134-B7AC-07BB31C285DC}" srcId="{5E4DC4C3-10B3-47E2-881A-DA020E7CB6E0}" destId="{A9BBFAD8-44BC-45E5-8500-3A48C2EB279F}" srcOrd="0" destOrd="0" parTransId="{B753823C-9DC0-4FAF-9413-0373011731E0}" sibTransId="{99F207D1-D474-4037-B073-3BC619FF9D47}"/>
    <dgm:cxn modelId="{9B068605-DEFF-4D41-BDAF-3856E853E814}" type="presParOf" srcId="{D1C37FC0-3308-4B84-98C5-2DDE380DABA4}" destId="{A30C30EC-ADC4-45F4-B7F8-1CC949C7D80B}" srcOrd="0" destOrd="0" presId="urn:microsoft.com/office/officeart/2005/8/layout/vList2"/>
    <dgm:cxn modelId="{263DAF6B-11BB-47BE-B9FD-CB8B6D9499C4}" type="presParOf" srcId="{D1C37FC0-3308-4B84-98C5-2DDE380DABA4}" destId="{F69708D7-2646-4A89-AD69-2DF06BA28D61}" srcOrd="1" destOrd="0" presId="urn:microsoft.com/office/officeart/2005/8/layout/vList2"/>
    <dgm:cxn modelId="{4C562155-67EF-44FC-B5BE-2E5817701815}" type="presParOf" srcId="{D1C37FC0-3308-4B84-98C5-2DDE380DABA4}" destId="{9A0E242E-17D0-457A-9194-0B95F06E8C2E}" srcOrd="2" destOrd="0" presId="urn:microsoft.com/office/officeart/2005/8/layout/vList2"/>
    <dgm:cxn modelId="{453A8983-944D-4AA3-921D-0D25D40D9285}" type="presParOf" srcId="{D1C37FC0-3308-4B84-98C5-2DDE380DABA4}" destId="{0EEB7780-CB7C-4FED-9517-A4C3A766A3FD}" srcOrd="3" destOrd="0" presId="urn:microsoft.com/office/officeart/2005/8/layout/vList2"/>
    <dgm:cxn modelId="{C39DF26E-5F7B-4637-B2A9-FCD0D305B476}" type="presParOf" srcId="{D1C37FC0-3308-4B84-98C5-2DDE380DABA4}" destId="{56FDC88B-FE42-4FE2-A3F0-7116B7B4B9BD}" srcOrd="4" destOrd="0" presId="urn:microsoft.com/office/officeart/2005/8/layout/vList2"/>
    <dgm:cxn modelId="{E2413B6F-CAEC-4137-9E0D-774F41764C6C}" type="presParOf" srcId="{D1C37FC0-3308-4B84-98C5-2DDE380DABA4}" destId="{4D3644D9-A61B-4EC9-BBC8-B2D42BF77766}" srcOrd="5" destOrd="0" presId="urn:microsoft.com/office/officeart/2005/8/layout/vList2"/>
    <dgm:cxn modelId="{58FD7764-EA8E-4D5C-A589-9C79774838F0}" type="presParOf" srcId="{D1C37FC0-3308-4B84-98C5-2DDE380DABA4}" destId="{B5C8246E-FA1B-4566-9C1F-C3CDBE7FE09F}" srcOrd="6" destOrd="0" presId="urn:microsoft.com/office/officeart/2005/8/layout/vList2"/>
    <dgm:cxn modelId="{FFCA75EF-E949-48F3-8AED-5043E1B63D19}" type="presParOf" srcId="{D1C37FC0-3308-4B84-98C5-2DDE380DABA4}" destId="{C4D90933-7051-4AC5-940F-8D27C746C16E}" srcOrd="7" destOrd="0" presId="urn:microsoft.com/office/officeart/2005/8/layout/vList2"/>
    <dgm:cxn modelId="{37CCE0D3-818A-4A96-84EA-22F89E4B1D7A}" type="presParOf" srcId="{D1C37FC0-3308-4B84-98C5-2DDE380DABA4}" destId="{2A5BCF26-B0D8-41CC-829E-7F36022F754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1A157A9-0C9B-4709-8628-B7F2CA6F0CF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BBA4E54D-5C73-449F-ADC7-F7A2E0DC1B36}">
      <dgm:prSet phldrT="[Text]"/>
      <dgm:spPr>
        <a:solidFill>
          <a:schemeClr val="accent6">
            <a:lumMod val="75000"/>
          </a:schemeClr>
        </a:solidFill>
      </dgm:spPr>
      <dgm:t>
        <a:bodyPr lIns="182880" rIns="0" anchor="ctr" anchorCtr="1"/>
        <a:lstStyle/>
        <a:p>
          <a:pPr algn="just"/>
          <a:endParaRPr lang="en-US" dirty="0"/>
        </a:p>
      </dgm:t>
    </dgm:pt>
    <dgm:pt modelId="{BF34E8D7-2DFD-47F9-83FD-CB8D0F1EAA54}" type="parTrans" cxnId="{AFA347C3-61FC-41A3-8CAA-7C54807286DB}">
      <dgm:prSet/>
      <dgm:spPr/>
      <dgm:t>
        <a:bodyPr/>
        <a:lstStyle/>
        <a:p>
          <a:endParaRPr lang="en-US"/>
        </a:p>
      </dgm:t>
    </dgm:pt>
    <dgm:pt modelId="{163EF136-3302-4133-A76A-E7769E41CE28}" type="sibTrans" cxnId="{AFA347C3-61FC-41A3-8CAA-7C54807286DB}">
      <dgm:prSet/>
      <dgm:spPr>
        <a:solidFill>
          <a:schemeClr val="accent5">
            <a:alpha val="90000"/>
          </a:schemeClr>
        </a:solidFill>
      </dgm:spPr>
      <dgm:t>
        <a:bodyPr/>
        <a:lstStyle/>
        <a:p>
          <a:endParaRPr lang="en-US" dirty="0"/>
        </a:p>
      </dgm:t>
    </dgm:pt>
    <dgm:pt modelId="{C3DBE7FD-5124-41D6-A6BF-40C24BDE9679}">
      <dgm:prSet phldrT="[Text]" custT="1"/>
      <dgm:spPr>
        <a:solidFill>
          <a:schemeClr val="accent6"/>
        </a:solidFill>
      </dgm:spPr>
      <dgm:t>
        <a:bodyPr lIns="91440" rIns="0"/>
        <a:lstStyle/>
        <a:p>
          <a:endParaRPr lang="en-US" sz="1300" dirty="0"/>
        </a:p>
      </dgm:t>
    </dgm:pt>
    <dgm:pt modelId="{CA8E22D4-ECC4-44CF-A969-262391F3A61E}" type="parTrans" cxnId="{4E0BBDB8-1F66-457A-A92B-4AD9CACF10D2}">
      <dgm:prSet/>
      <dgm:spPr/>
      <dgm:t>
        <a:bodyPr/>
        <a:lstStyle/>
        <a:p>
          <a:endParaRPr lang="en-US"/>
        </a:p>
      </dgm:t>
    </dgm:pt>
    <dgm:pt modelId="{A9BFC456-D21E-4F43-907B-21CA011B2BDE}" type="sibTrans" cxnId="{4E0BBDB8-1F66-457A-A92B-4AD9CACF10D2}">
      <dgm:prSet/>
      <dgm:spPr>
        <a:solidFill>
          <a:schemeClr val="accent5">
            <a:alpha val="90000"/>
          </a:schemeClr>
        </a:solidFill>
      </dgm:spPr>
      <dgm:t>
        <a:bodyPr/>
        <a:lstStyle/>
        <a:p>
          <a:endParaRPr lang="en-US" dirty="0"/>
        </a:p>
      </dgm:t>
    </dgm:pt>
    <dgm:pt modelId="{B565C720-476F-4A70-87F8-A49EDC2D6E8C}" type="pres">
      <dgm:prSet presAssocID="{01A157A9-0C9B-4709-8628-B7F2CA6F0CF3}" presName="outerComposite" presStyleCnt="0">
        <dgm:presLayoutVars>
          <dgm:chMax val="5"/>
          <dgm:dir/>
          <dgm:resizeHandles val="exact"/>
        </dgm:presLayoutVars>
      </dgm:prSet>
      <dgm:spPr/>
    </dgm:pt>
    <dgm:pt modelId="{EB61AFDC-2FC7-465B-B44B-003B824870E6}" type="pres">
      <dgm:prSet presAssocID="{01A157A9-0C9B-4709-8628-B7F2CA6F0CF3}" presName="dummyMaxCanvas" presStyleCnt="0">
        <dgm:presLayoutVars/>
      </dgm:prSet>
      <dgm:spPr/>
    </dgm:pt>
    <dgm:pt modelId="{E10E1150-3786-4ED7-B8CC-AC293CF922EF}" type="pres">
      <dgm:prSet presAssocID="{01A157A9-0C9B-4709-8628-B7F2CA6F0CF3}" presName="TwoNodes_1" presStyleLbl="node1" presStyleIdx="0" presStyleCnt="2" custScaleY="57589" custLinFactNeighborY="-4698">
        <dgm:presLayoutVars>
          <dgm:bulletEnabled val="1"/>
        </dgm:presLayoutVars>
      </dgm:prSet>
      <dgm:spPr/>
    </dgm:pt>
    <dgm:pt modelId="{ADA8BA46-A8E5-4FC0-83C4-11DC9E9FABAB}" type="pres">
      <dgm:prSet presAssocID="{01A157A9-0C9B-4709-8628-B7F2CA6F0CF3}" presName="TwoNodes_2" presStyleLbl="node1" presStyleIdx="1" presStyleCnt="2" custScaleX="97543" custScaleY="135546">
        <dgm:presLayoutVars>
          <dgm:bulletEnabled val="1"/>
        </dgm:presLayoutVars>
      </dgm:prSet>
      <dgm:spPr/>
    </dgm:pt>
    <dgm:pt modelId="{D24FC650-281B-46AB-865C-9E5EC3B59BBB}" type="pres">
      <dgm:prSet presAssocID="{01A157A9-0C9B-4709-8628-B7F2CA6F0CF3}" presName="TwoConn_1-2" presStyleLbl="fgAccFollowNode1" presStyleIdx="0" presStyleCnt="1" custScaleX="72642" custScaleY="60961" custLinFactNeighborX="-6787" custLinFactNeighborY="-31433">
        <dgm:presLayoutVars>
          <dgm:bulletEnabled val="1"/>
        </dgm:presLayoutVars>
      </dgm:prSet>
      <dgm:spPr/>
    </dgm:pt>
    <dgm:pt modelId="{4D839AD5-AA3C-41C2-AE88-E02CB07A304E}" type="pres">
      <dgm:prSet presAssocID="{01A157A9-0C9B-4709-8628-B7F2CA6F0CF3}" presName="TwoNodes_1_text" presStyleLbl="node1" presStyleIdx="1" presStyleCnt="2">
        <dgm:presLayoutVars>
          <dgm:bulletEnabled val="1"/>
        </dgm:presLayoutVars>
      </dgm:prSet>
      <dgm:spPr/>
    </dgm:pt>
    <dgm:pt modelId="{08089C8A-806A-4E62-BA47-982DB7110418}" type="pres">
      <dgm:prSet presAssocID="{01A157A9-0C9B-4709-8628-B7F2CA6F0CF3}" presName="TwoNodes_2_text" presStyleLbl="node1" presStyleIdx="1" presStyleCnt="2">
        <dgm:presLayoutVars>
          <dgm:bulletEnabled val="1"/>
        </dgm:presLayoutVars>
      </dgm:prSet>
      <dgm:spPr/>
    </dgm:pt>
  </dgm:ptLst>
  <dgm:cxnLst>
    <dgm:cxn modelId="{C7960B0D-0871-4E47-9D8E-76F87ABCEE56}" type="presOf" srcId="{01A157A9-0C9B-4709-8628-B7F2CA6F0CF3}" destId="{B565C720-476F-4A70-87F8-A49EDC2D6E8C}" srcOrd="0" destOrd="0" presId="urn:microsoft.com/office/officeart/2005/8/layout/vProcess5"/>
    <dgm:cxn modelId="{45069F26-A4A4-473F-AC48-E95724AC536A}" type="presOf" srcId="{C3DBE7FD-5124-41D6-A6BF-40C24BDE9679}" destId="{08089C8A-806A-4E62-BA47-982DB7110418}" srcOrd="1" destOrd="0" presId="urn:microsoft.com/office/officeart/2005/8/layout/vProcess5"/>
    <dgm:cxn modelId="{C7D58466-0115-44B9-A5A9-FC528A0B20F3}" type="presOf" srcId="{163EF136-3302-4133-A76A-E7769E41CE28}" destId="{D24FC650-281B-46AB-865C-9E5EC3B59BBB}" srcOrd="0" destOrd="0" presId="urn:microsoft.com/office/officeart/2005/8/layout/vProcess5"/>
    <dgm:cxn modelId="{3B106250-7E17-4863-9BDA-5CAEE9042249}" type="presOf" srcId="{C3DBE7FD-5124-41D6-A6BF-40C24BDE9679}" destId="{ADA8BA46-A8E5-4FC0-83C4-11DC9E9FABAB}" srcOrd="0" destOrd="0" presId="urn:microsoft.com/office/officeart/2005/8/layout/vProcess5"/>
    <dgm:cxn modelId="{D65AE850-F152-4832-8376-F67327B88F6D}" type="presOf" srcId="{BBA4E54D-5C73-449F-ADC7-F7A2E0DC1B36}" destId="{4D839AD5-AA3C-41C2-AE88-E02CB07A304E}" srcOrd="1" destOrd="0" presId="urn:microsoft.com/office/officeart/2005/8/layout/vProcess5"/>
    <dgm:cxn modelId="{4E0BBDB8-1F66-457A-A92B-4AD9CACF10D2}" srcId="{01A157A9-0C9B-4709-8628-B7F2CA6F0CF3}" destId="{C3DBE7FD-5124-41D6-A6BF-40C24BDE9679}" srcOrd="1" destOrd="0" parTransId="{CA8E22D4-ECC4-44CF-A969-262391F3A61E}" sibTransId="{A9BFC456-D21E-4F43-907B-21CA011B2BDE}"/>
    <dgm:cxn modelId="{AFA347C3-61FC-41A3-8CAA-7C54807286DB}" srcId="{01A157A9-0C9B-4709-8628-B7F2CA6F0CF3}" destId="{BBA4E54D-5C73-449F-ADC7-F7A2E0DC1B36}" srcOrd="0" destOrd="0" parTransId="{BF34E8D7-2DFD-47F9-83FD-CB8D0F1EAA54}" sibTransId="{163EF136-3302-4133-A76A-E7769E41CE28}"/>
    <dgm:cxn modelId="{B48996CA-350B-43BA-B8A9-B7BBAE34E371}" type="presOf" srcId="{BBA4E54D-5C73-449F-ADC7-F7A2E0DC1B36}" destId="{E10E1150-3786-4ED7-B8CC-AC293CF922EF}" srcOrd="0" destOrd="0" presId="urn:microsoft.com/office/officeart/2005/8/layout/vProcess5"/>
    <dgm:cxn modelId="{223C76F8-6A1A-41D2-BBAE-75578EA4B26C}" type="presParOf" srcId="{B565C720-476F-4A70-87F8-A49EDC2D6E8C}" destId="{EB61AFDC-2FC7-465B-B44B-003B824870E6}" srcOrd="0" destOrd="0" presId="urn:microsoft.com/office/officeart/2005/8/layout/vProcess5"/>
    <dgm:cxn modelId="{F883B0BB-27CC-4C92-9F2B-2093A201736B}" type="presParOf" srcId="{B565C720-476F-4A70-87F8-A49EDC2D6E8C}" destId="{E10E1150-3786-4ED7-B8CC-AC293CF922EF}" srcOrd="1" destOrd="0" presId="urn:microsoft.com/office/officeart/2005/8/layout/vProcess5"/>
    <dgm:cxn modelId="{AB8B38E1-4ABB-4C52-A407-18B6B1092FF9}" type="presParOf" srcId="{B565C720-476F-4A70-87F8-A49EDC2D6E8C}" destId="{ADA8BA46-A8E5-4FC0-83C4-11DC9E9FABAB}" srcOrd="2" destOrd="0" presId="urn:microsoft.com/office/officeart/2005/8/layout/vProcess5"/>
    <dgm:cxn modelId="{D49686B0-35AB-4097-B824-D9B18799FC83}" type="presParOf" srcId="{B565C720-476F-4A70-87F8-A49EDC2D6E8C}" destId="{D24FC650-281B-46AB-865C-9E5EC3B59BBB}" srcOrd="3" destOrd="0" presId="urn:microsoft.com/office/officeart/2005/8/layout/vProcess5"/>
    <dgm:cxn modelId="{09A871D1-0BCE-4E62-ADDA-204BA44E6245}" type="presParOf" srcId="{B565C720-476F-4A70-87F8-A49EDC2D6E8C}" destId="{4D839AD5-AA3C-41C2-AE88-E02CB07A304E}" srcOrd="4" destOrd="0" presId="urn:microsoft.com/office/officeart/2005/8/layout/vProcess5"/>
    <dgm:cxn modelId="{A2067C60-99BA-4C93-90C8-E553B7E6C759}" type="presParOf" srcId="{B565C720-476F-4A70-87F8-A49EDC2D6E8C}" destId="{08089C8A-806A-4E62-BA47-982DB7110418}"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A5A223A-B49C-420B-AB39-7952A673FB04}"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n-US"/>
        </a:p>
      </dgm:t>
    </dgm:pt>
    <dgm:pt modelId="{49176808-21D8-4083-B9FE-7CD90EA50026}" type="pres">
      <dgm:prSet presAssocID="{AA5A223A-B49C-420B-AB39-7952A673FB04}" presName="hierChild1" presStyleCnt="0">
        <dgm:presLayoutVars>
          <dgm:chPref val="1"/>
          <dgm:dir/>
          <dgm:animOne val="branch"/>
          <dgm:animLvl val="lvl"/>
          <dgm:resizeHandles/>
        </dgm:presLayoutVars>
      </dgm:prSet>
      <dgm:spPr/>
    </dgm:pt>
  </dgm:ptLst>
  <dgm:cxnLst>
    <dgm:cxn modelId="{B6C3D33C-CCE2-4E3C-9567-0899C438596A}" type="presOf" srcId="{AA5A223A-B49C-420B-AB39-7952A673FB04}" destId="{49176808-21D8-4083-B9FE-7CD90EA50026}" srcOrd="0" destOrd="0" presId="urn:microsoft.com/office/officeart/2005/8/layout/hierarchy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8DB8E35-58B3-4EF6-BA72-D43008C7F435}"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94AC922D-679B-4BEB-9DBE-55A5BD0C7680}">
      <dgm:prSet custT="1"/>
      <dgm:spPr/>
      <dgm:t>
        <a:bodyPr/>
        <a:lstStyle/>
        <a:p>
          <a:r>
            <a:rPr lang="en-US" sz="1200" b="1" dirty="0"/>
            <a:t>Motion to extend time to appeal:</a:t>
          </a:r>
        </a:p>
        <a:p>
          <a:endParaRPr lang="en-CA" sz="1200" dirty="0"/>
        </a:p>
        <a:p>
          <a:r>
            <a:rPr lang="en-US" sz="1200" dirty="0"/>
            <a:t>Overriding issue = whether in interests of justice to extend time </a:t>
          </a:r>
          <a:r>
            <a:rPr lang="en-US" sz="1200" i="0" dirty="0"/>
            <a:t>(Rule 3.02(1); </a:t>
          </a:r>
          <a:r>
            <a:rPr lang="en-US" sz="1200" i="1" dirty="0"/>
            <a:t>2363523 Ontario Inc v. Nowack, </a:t>
          </a:r>
          <a:r>
            <a:rPr lang="en-US" sz="1200" i="0" dirty="0"/>
            <a:t>2018 ONCA 286, at </a:t>
          </a:r>
          <a:r>
            <a:rPr lang="en-CA" sz="1200" i="0" dirty="0"/>
            <a:t>para. 4</a:t>
          </a:r>
          <a:r>
            <a:rPr lang="en-CA" sz="1200" i="1" dirty="0"/>
            <a:t>)</a:t>
          </a:r>
          <a:endParaRPr lang="en-US" sz="1200" i="1" dirty="0"/>
        </a:p>
      </dgm:t>
    </dgm:pt>
    <dgm:pt modelId="{3C93683C-61BC-44F1-8B25-B9CC304C4EAC}" type="parTrans" cxnId="{46F45EE7-E732-4AFF-A76C-06EEFD133FF0}">
      <dgm:prSet/>
      <dgm:spPr/>
      <dgm:t>
        <a:bodyPr/>
        <a:lstStyle/>
        <a:p>
          <a:endParaRPr lang="en-US"/>
        </a:p>
      </dgm:t>
    </dgm:pt>
    <dgm:pt modelId="{6855A11C-7EBF-4B7C-9064-31E0C66D23E3}" type="sibTrans" cxnId="{46F45EE7-E732-4AFF-A76C-06EEFD133FF0}">
      <dgm:prSet/>
      <dgm:spPr/>
      <dgm:t>
        <a:bodyPr/>
        <a:lstStyle/>
        <a:p>
          <a:endParaRPr lang="en-US"/>
        </a:p>
      </dgm:t>
    </dgm:pt>
    <dgm:pt modelId="{C120943E-6068-4C38-8489-F2DE2DCCBE86}">
      <dgm:prSet custT="1"/>
      <dgm:spPr/>
      <dgm:t>
        <a:bodyPr/>
        <a:lstStyle/>
        <a:p>
          <a:r>
            <a:rPr lang="en-CA" sz="1200" b="1" dirty="0"/>
            <a:t>Factors Court will consider:</a:t>
          </a:r>
        </a:p>
        <a:p>
          <a:r>
            <a:rPr lang="en-US" sz="1200" dirty="0"/>
            <a:t>•  Whether appeal has so little merit Court could deny important right of appeal;</a:t>
          </a:r>
          <a:endParaRPr lang="en-CA" sz="1200" dirty="0"/>
        </a:p>
        <a:p>
          <a:r>
            <a:rPr lang="en-US" sz="1200" dirty="0"/>
            <a:t>•  Whether the appellant intended to appeal during the appeal period;</a:t>
          </a:r>
          <a:endParaRPr lang="en-CA" sz="1200" dirty="0"/>
        </a:p>
        <a:p>
          <a:r>
            <a:rPr lang="en-US" sz="1200" dirty="0"/>
            <a:t>•  Length and explanation for delay; and</a:t>
          </a:r>
          <a:endParaRPr lang="en-CA" sz="1200" dirty="0"/>
        </a:p>
        <a:p>
          <a:r>
            <a:rPr lang="en-US" sz="1200" dirty="0"/>
            <a:t>•  Prejudice to the opposing party. </a:t>
          </a:r>
          <a:endParaRPr lang="en-CA" sz="1200" dirty="0"/>
        </a:p>
        <a:p>
          <a:r>
            <a:rPr lang="en-CA" sz="1200" i="1" dirty="0"/>
            <a:t>Duca Community Credit Union Ltd. v. Giovannoli (2001), </a:t>
          </a:r>
          <a:r>
            <a:rPr lang="en-CA" sz="1200" i="0" dirty="0"/>
            <a:t>142 O.A.C. 146 (C.A.);</a:t>
          </a:r>
          <a:r>
            <a:rPr lang="en-CA" sz="1200" i="1" dirty="0"/>
            <a:t> </a:t>
          </a:r>
          <a:r>
            <a:rPr lang="en-US" sz="1200" i="1" dirty="0"/>
            <a:t>Denomme v. McArthur, </a:t>
          </a:r>
          <a:r>
            <a:rPr lang="en-US" sz="1200" i="0" dirty="0"/>
            <a:t>2013 ONCA 694; </a:t>
          </a:r>
          <a:r>
            <a:rPr lang="en-US" sz="1200" i="1" dirty="0"/>
            <a:t>Leighton v. Best, </a:t>
          </a:r>
          <a:r>
            <a:rPr lang="en-US" sz="1200" i="0" dirty="0"/>
            <a:t>2014 ONCA 667</a:t>
          </a:r>
          <a:endParaRPr lang="en-CA" sz="1200" i="0" dirty="0"/>
        </a:p>
      </dgm:t>
    </dgm:pt>
    <dgm:pt modelId="{C013A850-9EF6-4731-A39A-A94D8F959464}" type="parTrans" cxnId="{9C8C315F-5B23-4DCE-A559-A3BB6820C9AB}">
      <dgm:prSet/>
      <dgm:spPr/>
      <dgm:t>
        <a:bodyPr/>
        <a:lstStyle/>
        <a:p>
          <a:endParaRPr lang="en-US"/>
        </a:p>
      </dgm:t>
    </dgm:pt>
    <dgm:pt modelId="{4DBF8E7A-EC5F-4E73-A23C-FE0BA3C255F5}" type="sibTrans" cxnId="{9C8C315F-5B23-4DCE-A559-A3BB6820C9AB}">
      <dgm:prSet/>
      <dgm:spPr/>
      <dgm:t>
        <a:bodyPr/>
        <a:lstStyle/>
        <a:p>
          <a:endParaRPr lang="en-US"/>
        </a:p>
      </dgm:t>
    </dgm:pt>
    <dgm:pt modelId="{65D82288-85FC-427F-B10D-472D6C502026}" type="pres">
      <dgm:prSet presAssocID="{48DB8E35-58B3-4EF6-BA72-D43008C7F435}" presName="linear" presStyleCnt="0">
        <dgm:presLayoutVars>
          <dgm:animLvl val="lvl"/>
          <dgm:resizeHandles val="exact"/>
        </dgm:presLayoutVars>
      </dgm:prSet>
      <dgm:spPr/>
    </dgm:pt>
    <dgm:pt modelId="{28100556-80D1-4950-BD23-43BBCEE7319F}" type="pres">
      <dgm:prSet presAssocID="{94AC922D-679B-4BEB-9DBE-55A5BD0C7680}" presName="parentText" presStyleLbl="node1" presStyleIdx="0" presStyleCnt="2" custScaleY="59487" custLinFactY="-11253" custLinFactNeighborY="-100000">
        <dgm:presLayoutVars>
          <dgm:chMax val="0"/>
          <dgm:bulletEnabled val="1"/>
        </dgm:presLayoutVars>
      </dgm:prSet>
      <dgm:spPr/>
    </dgm:pt>
    <dgm:pt modelId="{0B99678D-BACB-4283-B951-CE3ECCCBC09F}" type="pres">
      <dgm:prSet presAssocID="{6855A11C-7EBF-4B7C-9064-31E0C66D23E3}" presName="spacer" presStyleCnt="0"/>
      <dgm:spPr/>
    </dgm:pt>
    <dgm:pt modelId="{6420BDEE-E3B4-4DB6-A8FE-F6DE0401A2F1}" type="pres">
      <dgm:prSet presAssocID="{C120943E-6068-4C38-8489-F2DE2DCCBE86}" presName="parentText" presStyleLbl="node1" presStyleIdx="1" presStyleCnt="2">
        <dgm:presLayoutVars>
          <dgm:chMax val="0"/>
          <dgm:bulletEnabled val="1"/>
        </dgm:presLayoutVars>
      </dgm:prSet>
      <dgm:spPr/>
    </dgm:pt>
  </dgm:ptLst>
  <dgm:cxnLst>
    <dgm:cxn modelId="{9C8C315F-5B23-4DCE-A559-A3BB6820C9AB}" srcId="{48DB8E35-58B3-4EF6-BA72-D43008C7F435}" destId="{C120943E-6068-4C38-8489-F2DE2DCCBE86}" srcOrd="1" destOrd="0" parTransId="{C013A850-9EF6-4731-A39A-A94D8F959464}" sibTransId="{4DBF8E7A-EC5F-4E73-A23C-FE0BA3C255F5}"/>
    <dgm:cxn modelId="{72BD9544-D900-4030-B730-D67E9637F6D2}" type="presOf" srcId="{94AC922D-679B-4BEB-9DBE-55A5BD0C7680}" destId="{28100556-80D1-4950-BD23-43BBCEE7319F}" srcOrd="0" destOrd="0" presId="urn:microsoft.com/office/officeart/2005/8/layout/vList2"/>
    <dgm:cxn modelId="{D48B8FD6-7E32-4575-ABCA-F0EEEA906D74}" type="presOf" srcId="{C120943E-6068-4C38-8489-F2DE2DCCBE86}" destId="{6420BDEE-E3B4-4DB6-A8FE-F6DE0401A2F1}" srcOrd="0" destOrd="0" presId="urn:microsoft.com/office/officeart/2005/8/layout/vList2"/>
    <dgm:cxn modelId="{46F45EE7-E732-4AFF-A76C-06EEFD133FF0}" srcId="{48DB8E35-58B3-4EF6-BA72-D43008C7F435}" destId="{94AC922D-679B-4BEB-9DBE-55A5BD0C7680}" srcOrd="0" destOrd="0" parTransId="{3C93683C-61BC-44F1-8B25-B9CC304C4EAC}" sibTransId="{6855A11C-7EBF-4B7C-9064-31E0C66D23E3}"/>
    <dgm:cxn modelId="{2B2300F6-CA7D-477B-94D7-0C7C0F9B2917}" type="presOf" srcId="{48DB8E35-58B3-4EF6-BA72-D43008C7F435}" destId="{65D82288-85FC-427F-B10D-472D6C502026}" srcOrd="0" destOrd="0" presId="urn:microsoft.com/office/officeart/2005/8/layout/vList2"/>
    <dgm:cxn modelId="{93B324E1-8ECD-44B4-A761-AB823A371243}" type="presParOf" srcId="{65D82288-85FC-427F-B10D-472D6C502026}" destId="{28100556-80D1-4950-BD23-43BBCEE7319F}" srcOrd="0" destOrd="0" presId="urn:microsoft.com/office/officeart/2005/8/layout/vList2"/>
    <dgm:cxn modelId="{44476913-FE13-4998-AF2D-C5DE549F2D59}" type="presParOf" srcId="{65D82288-85FC-427F-B10D-472D6C502026}" destId="{0B99678D-BACB-4283-B951-CE3ECCCBC09F}" srcOrd="1" destOrd="0" presId="urn:microsoft.com/office/officeart/2005/8/layout/vList2"/>
    <dgm:cxn modelId="{89B3DB38-6EC8-4665-8594-BDBE0A74F824}" type="presParOf" srcId="{65D82288-85FC-427F-B10D-472D6C502026}" destId="{6420BDEE-E3B4-4DB6-A8FE-F6DE0401A2F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788195F-23AE-4364-899C-8C45C0A10B35}" type="doc">
      <dgm:prSet loTypeId="urn:microsoft.com/office/officeart/2005/8/layout/default" loCatId="list" qsTypeId="urn:microsoft.com/office/officeart/2005/8/quickstyle/simple2" qsCatId="simple" csTypeId="urn:microsoft.com/office/officeart/2005/8/colors/accent6_2" csCatId="accent6" phldr="1"/>
      <dgm:spPr/>
      <dgm:t>
        <a:bodyPr/>
        <a:lstStyle/>
        <a:p>
          <a:endParaRPr lang="en-US"/>
        </a:p>
      </dgm:t>
    </dgm:pt>
    <dgm:pt modelId="{C6F37B5D-A839-4697-8232-866B95BC4B2D}">
      <dgm:prSet custT="1"/>
      <dgm:spPr/>
      <dgm:t>
        <a:bodyPr/>
        <a:lstStyle/>
        <a:p>
          <a:endParaRPr lang="en-US" sz="1200" b="1" dirty="0"/>
        </a:p>
        <a:p>
          <a:r>
            <a:rPr lang="en-US" sz="1200" b="1" dirty="0"/>
            <a:t>Failing to identify source of Court’s jurisdiction for the appeal</a:t>
          </a:r>
        </a:p>
        <a:p>
          <a:r>
            <a:rPr lang="en-US" sz="1200" b="0" i="0" dirty="0"/>
            <a:t>– appeal rights “wholly a matter of statute”</a:t>
          </a:r>
          <a:endParaRPr lang="en-US" sz="1200" b="0" dirty="0"/>
        </a:p>
        <a:p>
          <a:endParaRPr lang="en-US" sz="1200" b="1" dirty="0"/>
        </a:p>
      </dgm:t>
    </dgm:pt>
    <dgm:pt modelId="{8A62C48A-3537-4BC1-95A4-3F12E70EF26F}" type="parTrans" cxnId="{02DE8AFA-6368-46E3-B3E8-14BE7A3C8E9D}">
      <dgm:prSet/>
      <dgm:spPr/>
      <dgm:t>
        <a:bodyPr/>
        <a:lstStyle/>
        <a:p>
          <a:endParaRPr lang="en-US" sz="1200"/>
        </a:p>
      </dgm:t>
    </dgm:pt>
    <dgm:pt modelId="{A01E32B2-CCB5-443E-BB84-CD929121A7D7}" type="sibTrans" cxnId="{02DE8AFA-6368-46E3-B3E8-14BE7A3C8E9D}">
      <dgm:prSet/>
      <dgm:spPr/>
      <dgm:t>
        <a:bodyPr/>
        <a:lstStyle/>
        <a:p>
          <a:endParaRPr lang="en-US" sz="1200"/>
        </a:p>
      </dgm:t>
    </dgm:pt>
    <dgm:pt modelId="{3786B20B-29A9-442C-9453-8C0C4EEF3C47}">
      <dgm:prSet custT="1"/>
      <dgm:spPr/>
      <dgm:t>
        <a:bodyPr/>
        <a:lstStyle/>
        <a:p>
          <a:r>
            <a:rPr lang="en-US" sz="1200" b="1" i="0" dirty="0"/>
            <a:t>Failure to appeal / seek leave to appeal on time </a:t>
          </a:r>
        </a:p>
        <a:p>
          <a:r>
            <a:rPr lang="en-US" sz="1200" b="0" i="0" dirty="0"/>
            <a:t>– statute/rules determine timelines</a:t>
          </a:r>
          <a:endParaRPr lang="en-US" sz="1200" dirty="0"/>
        </a:p>
      </dgm:t>
    </dgm:pt>
    <dgm:pt modelId="{91E219EF-0AF7-46D8-BE71-583ED86A3FB0}" type="parTrans" cxnId="{DC9743BE-8496-4C5F-AB4B-E10173D3A838}">
      <dgm:prSet/>
      <dgm:spPr/>
      <dgm:t>
        <a:bodyPr/>
        <a:lstStyle/>
        <a:p>
          <a:endParaRPr lang="en-US" sz="1200"/>
        </a:p>
      </dgm:t>
    </dgm:pt>
    <dgm:pt modelId="{C351C899-2C3F-4D2C-B2A6-27B0FD3A7170}" type="sibTrans" cxnId="{DC9743BE-8496-4C5F-AB4B-E10173D3A838}">
      <dgm:prSet/>
      <dgm:spPr/>
      <dgm:t>
        <a:bodyPr/>
        <a:lstStyle/>
        <a:p>
          <a:endParaRPr lang="en-US" sz="1200"/>
        </a:p>
      </dgm:t>
    </dgm:pt>
    <dgm:pt modelId="{B3F8D56F-7C22-4C96-B6A2-5C5B0EFF505D}">
      <dgm:prSet custT="1"/>
      <dgm:spPr/>
      <dgm:t>
        <a:bodyPr/>
        <a:lstStyle/>
        <a:p>
          <a:r>
            <a:rPr lang="en-US" sz="1200" b="1" dirty="0"/>
            <a:t>Failure to seek expedited appeal </a:t>
          </a:r>
        </a:p>
        <a:p>
          <a:r>
            <a:rPr lang="en-US" sz="1200" b="0" dirty="0"/>
            <a:t>– </a:t>
          </a:r>
          <a:r>
            <a:rPr lang="en-US" sz="1200" dirty="0"/>
            <a:t>automatically expedited or on motion</a:t>
          </a:r>
        </a:p>
      </dgm:t>
    </dgm:pt>
    <dgm:pt modelId="{5B7E8366-707B-4A80-9F11-C29610706D02}" type="parTrans" cxnId="{679EFA4C-8539-4AA1-B88F-7E8E1A59E7D8}">
      <dgm:prSet/>
      <dgm:spPr/>
      <dgm:t>
        <a:bodyPr/>
        <a:lstStyle/>
        <a:p>
          <a:endParaRPr lang="en-US" sz="1200"/>
        </a:p>
      </dgm:t>
    </dgm:pt>
    <dgm:pt modelId="{76DB8EC4-D52F-425F-B82A-0AE6E564D54F}" type="sibTrans" cxnId="{679EFA4C-8539-4AA1-B88F-7E8E1A59E7D8}">
      <dgm:prSet/>
      <dgm:spPr/>
      <dgm:t>
        <a:bodyPr/>
        <a:lstStyle/>
        <a:p>
          <a:endParaRPr lang="en-US" sz="1200"/>
        </a:p>
      </dgm:t>
    </dgm:pt>
    <dgm:pt modelId="{C08E97E6-BC97-41D1-A70B-38CE43664E2D}">
      <dgm:prSet custT="1"/>
      <dgm:spPr/>
      <dgm:t>
        <a:bodyPr/>
        <a:lstStyle/>
        <a:p>
          <a:r>
            <a:rPr lang="en-US" sz="1200" b="1" i="0" dirty="0"/>
            <a:t>Respondent’s failure to bring cross-appeal </a:t>
          </a:r>
        </a:p>
        <a:p>
          <a:r>
            <a:rPr lang="en-US" sz="1200" b="0" i="0" dirty="0"/>
            <a:t>– short time limit</a:t>
          </a:r>
          <a:endParaRPr lang="en-US" sz="1200" dirty="0"/>
        </a:p>
      </dgm:t>
    </dgm:pt>
    <dgm:pt modelId="{1CD5204C-04B2-4227-9A14-3C445D69AAEE}" type="parTrans" cxnId="{274E1072-30E4-4537-8F2D-60DDD18AAE21}">
      <dgm:prSet/>
      <dgm:spPr/>
      <dgm:t>
        <a:bodyPr/>
        <a:lstStyle/>
        <a:p>
          <a:endParaRPr lang="en-US" sz="1200"/>
        </a:p>
      </dgm:t>
    </dgm:pt>
    <dgm:pt modelId="{3A0BDFD9-D73C-4332-A4BD-F6D682E8E037}" type="sibTrans" cxnId="{274E1072-30E4-4537-8F2D-60DDD18AAE21}">
      <dgm:prSet/>
      <dgm:spPr/>
      <dgm:t>
        <a:bodyPr/>
        <a:lstStyle/>
        <a:p>
          <a:endParaRPr lang="en-US" sz="1200"/>
        </a:p>
      </dgm:t>
    </dgm:pt>
    <dgm:pt modelId="{B2D99584-1DAC-436B-AFED-3D8DA2A8D6F5}">
      <dgm:prSet custT="1"/>
      <dgm:spPr/>
      <dgm:t>
        <a:bodyPr/>
        <a:lstStyle/>
        <a:p>
          <a:r>
            <a:rPr lang="en-US" sz="1200" b="1" dirty="0"/>
            <a:t>Failing to identify appellate standards of review </a:t>
          </a:r>
        </a:p>
        <a:p>
          <a:r>
            <a:rPr lang="en-US" sz="1200" b="0" dirty="0"/>
            <a:t>– </a:t>
          </a:r>
          <a:r>
            <a:rPr lang="en-US" sz="1200" dirty="0"/>
            <a:t>depends on nature of question: pure law or mixed fact and law</a:t>
          </a:r>
        </a:p>
      </dgm:t>
    </dgm:pt>
    <dgm:pt modelId="{6695F40F-5BC8-42A3-9262-7332CDC2398D}" type="parTrans" cxnId="{A0101FBF-EF7F-431B-84E1-1C18168B0AEC}">
      <dgm:prSet/>
      <dgm:spPr/>
      <dgm:t>
        <a:bodyPr/>
        <a:lstStyle/>
        <a:p>
          <a:endParaRPr lang="en-US" sz="1200"/>
        </a:p>
      </dgm:t>
    </dgm:pt>
    <dgm:pt modelId="{9AB2AD6F-C74D-44A9-A148-36F79585E44F}" type="sibTrans" cxnId="{A0101FBF-EF7F-431B-84E1-1C18168B0AEC}">
      <dgm:prSet/>
      <dgm:spPr/>
      <dgm:t>
        <a:bodyPr/>
        <a:lstStyle/>
        <a:p>
          <a:endParaRPr lang="en-US" sz="1200"/>
        </a:p>
      </dgm:t>
    </dgm:pt>
    <dgm:pt modelId="{D7F801B3-A3A6-40A3-A38A-E20CA76F4218}">
      <dgm:prSet custT="1"/>
      <dgm:spPr/>
      <dgm:t>
        <a:bodyPr/>
        <a:lstStyle/>
        <a:p>
          <a:r>
            <a:rPr lang="en-US" sz="1200" b="1" dirty="0"/>
            <a:t>Failing to seek security for costs of the appeal </a:t>
          </a:r>
        </a:p>
        <a:p>
          <a:r>
            <a:rPr lang="en-US" sz="1200" b="0" dirty="0"/>
            <a:t>– </a:t>
          </a:r>
          <a:r>
            <a:rPr lang="en-US" sz="1200" dirty="0"/>
            <a:t>frivolous or where appellant unable to pay costs</a:t>
          </a:r>
        </a:p>
      </dgm:t>
    </dgm:pt>
    <dgm:pt modelId="{37F9D3CD-5359-45A0-88FE-89C00D0D7508}" type="parTrans" cxnId="{6C84515A-E538-477B-9C35-C340B51F31DE}">
      <dgm:prSet/>
      <dgm:spPr/>
      <dgm:t>
        <a:bodyPr/>
        <a:lstStyle/>
        <a:p>
          <a:endParaRPr lang="en-US" sz="1200"/>
        </a:p>
      </dgm:t>
    </dgm:pt>
    <dgm:pt modelId="{38A3A2FB-5862-4E2E-AD3A-FE799C634903}" type="sibTrans" cxnId="{6C84515A-E538-477B-9C35-C340B51F31DE}">
      <dgm:prSet/>
      <dgm:spPr/>
      <dgm:t>
        <a:bodyPr/>
        <a:lstStyle/>
        <a:p>
          <a:endParaRPr lang="en-US" sz="1200"/>
        </a:p>
      </dgm:t>
    </dgm:pt>
    <dgm:pt modelId="{FF08964B-0AB9-4B1E-8A41-046EAF6137EC}">
      <dgm:prSet custT="1"/>
      <dgm:spPr/>
      <dgm:t>
        <a:bodyPr/>
        <a:lstStyle/>
        <a:p>
          <a:r>
            <a:rPr lang="en-CA" sz="1200" b="1" dirty="0"/>
            <a:t>Raising new issues on appeal </a:t>
          </a:r>
        </a:p>
        <a:p>
          <a:r>
            <a:rPr lang="en-CA" sz="1200" b="0" dirty="0"/>
            <a:t>–</a:t>
          </a:r>
          <a:r>
            <a:rPr lang="en-CA" sz="1200" b="1" dirty="0"/>
            <a:t> </a:t>
          </a:r>
          <a:r>
            <a:rPr lang="en-CA" sz="1200" dirty="0"/>
            <a:t>high onus on party seeking to raise</a:t>
          </a:r>
        </a:p>
      </dgm:t>
    </dgm:pt>
    <dgm:pt modelId="{03850F46-EBBC-4730-84C0-1E4A68EF725D}" type="parTrans" cxnId="{AFEEB436-EDB5-420C-907C-42035A0CA46E}">
      <dgm:prSet/>
      <dgm:spPr/>
      <dgm:t>
        <a:bodyPr/>
        <a:lstStyle/>
        <a:p>
          <a:endParaRPr lang="en-CA" sz="1200"/>
        </a:p>
      </dgm:t>
    </dgm:pt>
    <dgm:pt modelId="{E24864AB-4FCD-4139-9279-1FAC724E46D7}" type="sibTrans" cxnId="{AFEEB436-EDB5-420C-907C-42035A0CA46E}">
      <dgm:prSet/>
      <dgm:spPr/>
      <dgm:t>
        <a:bodyPr/>
        <a:lstStyle/>
        <a:p>
          <a:endParaRPr lang="en-CA" sz="1200"/>
        </a:p>
      </dgm:t>
    </dgm:pt>
    <dgm:pt modelId="{E33510ED-0F6E-4BC0-B695-1E7C23F15B06}">
      <dgm:prSet custT="1"/>
      <dgm:spPr/>
      <dgm:t>
        <a:bodyPr/>
        <a:lstStyle/>
        <a:p>
          <a:r>
            <a:rPr lang="en-CA" sz="1200" b="1" dirty="0"/>
            <a:t>Failing to have underlying Order issued and entered </a:t>
          </a:r>
        </a:p>
        <a:p>
          <a:r>
            <a:rPr lang="en-CA" sz="1200" b="0" dirty="0"/>
            <a:t>–</a:t>
          </a:r>
          <a:r>
            <a:rPr lang="en-CA" sz="1200" b="1" dirty="0"/>
            <a:t> </a:t>
          </a:r>
          <a:r>
            <a:rPr lang="en-CA" sz="1200" dirty="0"/>
            <a:t>perfection deadline</a:t>
          </a:r>
        </a:p>
      </dgm:t>
    </dgm:pt>
    <dgm:pt modelId="{D2F3D249-907D-4541-8729-2F33727BD6FA}" type="parTrans" cxnId="{F20EB59A-457A-49D7-84EE-5A8B5862AB29}">
      <dgm:prSet/>
      <dgm:spPr/>
      <dgm:t>
        <a:bodyPr/>
        <a:lstStyle/>
        <a:p>
          <a:endParaRPr lang="en-CA" sz="1200"/>
        </a:p>
      </dgm:t>
    </dgm:pt>
    <dgm:pt modelId="{4F72DD01-A1E0-4A18-BC43-B350C53E5EE2}" type="sibTrans" cxnId="{F20EB59A-457A-49D7-84EE-5A8B5862AB29}">
      <dgm:prSet/>
      <dgm:spPr/>
      <dgm:t>
        <a:bodyPr/>
        <a:lstStyle/>
        <a:p>
          <a:endParaRPr lang="en-CA" sz="1200"/>
        </a:p>
      </dgm:t>
    </dgm:pt>
    <dgm:pt modelId="{9B775BD2-1FD5-46A3-BD42-04E180A3C0F3}">
      <dgm:prSet custT="1"/>
      <dgm:spPr/>
      <dgm:t>
        <a:bodyPr/>
        <a:lstStyle/>
        <a:p>
          <a:r>
            <a:rPr lang="en-CA" sz="1200" b="1" dirty="0"/>
            <a:t> Failing to meet deadlines</a:t>
          </a:r>
        </a:p>
      </dgm:t>
    </dgm:pt>
    <dgm:pt modelId="{00EAA076-DB80-489C-9F3E-3D470A9C3957}" type="parTrans" cxnId="{F5855762-2A16-47E4-AF7E-2CD7A2A4597C}">
      <dgm:prSet/>
      <dgm:spPr/>
      <dgm:t>
        <a:bodyPr/>
        <a:lstStyle/>
        <a:p>
          <a:endParaRPr lang="en-CA" sz="1200"/>
        </a:p>
      </dgm:t>
    </dgm:pt>
    <dgm:pt modelId="{145119FB-DC93-4FBE-A472-279587FD126B}" type="sibTrans" cxnId="{F5855762-2A16-47E4-AF7E-2CD7A2A4597C}">
      <dgm:prSet/>
      <dgm:spPr/>
      <dgm:t>
        <a:bodyPr/>
        <a:lstStyle/>
        <a:p>
          <a:endParaRPr lang="en-CA" sz="1200"/>
        </a:p>
      </dgm:t>
    </dgm:pt>
    <dgm:pt modelId="{966AAB4A-A9BF-45B3-899F-C4804A7E6DBC}" type="pres">
      <dgm:prSet presAssocID="{D788195F-23AE-4364-899C-8C45C0A10B35}" presName="diagram" presStyleCnt="0">
        <dgm:presLayoutVars>
          <dgm:dir/>
          <dgm:resizeHandles val="exact"/>
        </dgm:presLayoutVars>
      </dgm:prSet>
      <dgm:spPr/>
    </dgm:pt>
    <dgm:pt modelId="{4E3E8596-B383-4C24-AF88-FA701D46A057}" type="pres">
      <dgm:prSet presAssocID="{C6F37B5D-A839-4697-8232-866B95BC4B2D}" presName="node" presStyleLbl="node1" presStyleIdx="0" presStyleCnt="9">
        <dgm:presLayoutVars>
          <dgm:bulletEnabled val="1"/>
        </dgm:presLayoutVars>
      </dgm:prSet>
      <dgm:spPr/>
    </dgm:pt>
    <dgm:pt modelId="{B6C7116B-6D63-4C2D-A6D0-08364FCB8661}" type="pres">
      <dgm:prSet presAssocID="{A01E32B2-CCB5-443E-BB84-CD929121A7D7}" presName="sibTrans" presStyleCnt="0"/>
      <dgm:spPr/>
    </dgm:pt>
    <dgm:pt modelId="{4FA77BEF-BAF3-4599-9543-8D9015CC8522}" type="pres">
      <dgm:prSet presAssocID="{3786B20B-29A9-442C-9453-8C0C4EEF3C47}" presName="node" presStyleLbl="node1" presStyleIdx="1" presStyleCnt="9">
        <dgm:presLayoutVars>
          <dgm:bulletEnabled val="1"/>
        </dgm:presLayoutVars>
      </dgm:prSet>
      <dgm:spPr/>
    </dgm:pt>
    <dgm:pt modelId="{FA670498-65D5-4E3C-9072-CB17E7612153}" type="pres">
      <dgm:prSet presAssocID="{C351C899-2C3F-4D2C-B2A6-27B0FD3A7170}" presName="sibTrans" presStyleCnt="0"/>
      <dgm:spPr/>
    </dgm:pt>
    <dgm:pt modelId="{A2CA14BD-8E10-4193-83FC-7357D6FBDD33}" type="pres">
      <dgm:prSet presAssocID="{B3F8D56F-7C22-4C96-B6A2-5C5B0EFF505D}" presName="node" presStyleLbl="node1" presStyleIdx="2" presStyleCnt="9">
        <dgm:presLayoutVars>
          <dgm:bulletEnabled val="1"/>
        </dgm:presLayoutVars>
      </dgm:prSet>
      <dgm:spPr/>
    </dgm:pt>
    <dgm:pt modelId="{3A5731AB-FAEF-42D2-AE8A-3A8ABA594DEE}" type="pres">
      <dgm:prSet presAssocID="{76DB8EC4-D52F-425F-B82A-0AE6E564D54F}" presName="sibTrans" presStyleCnt="0"/>
      <dgm:spPr/>
    </dgm:pt>
    <dgm:pt modelId="{0912C8FC-8D06-423A-97C8-2671555D9B9D}" type="pres">
      <dgm:prSet presAssocID="{C08E97E6-BC97-41D1-A70B-38CE43664E2D}" presName="node" presStyleLbl="node1" presStyleIdx="3" presStyleCnt="9">
        <dgm:presLayoutVars>
          <dgm:bulletEnabled val="1"/>
        </dgm:presLayoutVars>
      </dgm:prSet>
      <dgm:spPr/>
    </dgm:pt>
    <dgm:pt modelId="{B8624CBE-11E8-4421-B938-C53185427125}" type="pres">
      <dgm:prSet presAssocID="{3A0BDFD9-D73C-4332-A4BD-F6D682E8E037}" presName="sibTrans" presStyleCnt="0"/>
      <dgm:spPr/>
    </dgm:pt>
    <dgm:pt modelId="{ABDBC869-D5EA-496F-AB32-DB9F9B37B432}" type="pres">
      <dgm:prSet presAssocID="{B2D99584-1DAC-436B-AFED-3D8DA2A8D6F5}" presName="node" presStyleLbl="node1" presStyleIdx="4" presStyleCnt="9">
        <dgm:presLayoutVars>
          <dgm:bulletEnabled val="1"/>
        </dgm:presLayoutVars>
      </dgm:prSet>
      <dgm:spPr/>
    </dgm:pt>
    <dgm:pt modelId="{0C1EF539-8143-49FD-9331-A7954180FF9E}" type="pres">
      <dgm:prSet presAssocID="{9AB2AD6F-C74D-44A9-A148-36F79585E44F}" presName="sibTrans" presStyleCnt="0"/>
      <dgm:spPr/>
    </dgm:pt>
    <dgm:pt modelId="{0238B6CD-C911-4282-A14C-CE273E3E2AF4}" type="pres">
      <dgm:prSet presAssocID="{D7F801B3-A3A6-40A3-A38A-E20CA76F4218}" presName="node" presStyleLbl="node1" presStyleIdx="5" presStyleCnt="9">
        <dgm:presLayoutVars>
          <dgm:bulletEnabled val="1"/>
        </dgm:presLayoutVars>
      </dgm:prSet>
      <dgm:spPr/>
    </dgm:pt>
    <dgm:pt modelId="{C8E17DB3-8235-4FA3-B8A8-7DD0E035188D}" type="pres">
      <dgm:prSet presAssocID="{38A3A2FB-5862-4E2E-AD3A-FE799C634903}" presName="sibTrans" presStyleCnt="0"/>
      <dgm:spPr/>
    </dgm:pt>
    <dgm:pt modelId="{9E1BAEBD-0062-4975-BCD0-B3E83A92AF3D}" type="pres">
      <dgm:prSet presAssocID="{FF08964B-0AB9-4B1E-8A41-046EAF6137EC}" presName="node" presStyleLbl="node1" presStyleIdx="6" presStyleCnt="9">
        <dgm:presLayoutVars>
          <dgm:bulletEnabled val="1"/>
        </dgm:presLayoutVars>
      </dgm:prSet>
      <dgm:spPr/>
    </dgm:pt>
    <dgm:pt modelId="{C0CC395F-650A-45E4-85A6-CD41D2BCBEB7}" type="pres">
      <dgm:prSet presAssocID="{E24864AB-4FCD-4139-9279-1FAC724E46D7}" presName="sibTrans" presStyleCnt="0"/>
      <dgm:spPr/>
    </dgm:pt>
    <dgm:pt modelId="{677B58A9-581E-44CB-86C6-2C9663D10B8B}" type="pres">
      <dgm:prSet presAssocID="{E33510ED-0F6E-4BC0-B695-1E7C23F15B06}" presName="node" presStyleLbl="node1" presStyleIdx="7" presStyleCnt="9">
        <dgm:presLayoutVars>
          <dgm:bulletEnabled val="1"/>
        </dgm:presLayoutVars>
      </dgm:prSet>
      <dgm:spPr/>
    </dgm:pt>
    <dgm:pt modelId="{A9548A05-EC75-4EB0-805D-08A11C0431E8}" type="pres">
      <dgm:prSet presAssocID="{4F72DD01-A1E0-4A18-BC43-B350C53E5EE2}" presName="sibTrans" presStyleCnt="0"/>
      <dgm:spPr/>
    </dgm:pt>
    <dgm:pt modelId="{D8DA5A9C-6ED6-4E4F-B5E1-BEE1194D3AE0}" type="pres">
      <dgm:prSet presAssocID="{9B775BD2-1FD5-46A3-BD42-04E180A3C0F3}" presName="node" presStyleLbl="node1" presStyleIdx="8" presStyleCnt="9">
        <dgm:presLayoutVars>
          <dgm:bulletEnabled val="1"/>
        </dgm:presLayoutVars>
      </dgm:prSet>
      <dgm:spPr/>
    </dgm:pt>
  </dgm:ptLst>
  <dgm:cxnLst>
    <dgm:cxn modelId="{7D561B30-A3E9-4F79-855F-574DA3A9F80D}" type="presOf" srcId="{B3F8D56F-7C22-4C96-B6A2-5C5B0EFF505D}" destId="{A2CA14BD-8E10-4193-83FC-7357D6FBDD33}" srcOrd="0" destOrd="0" presId="urn:microsoft.com/office/officeart/2005/8/layout/default"/>
    <dgm:cxn modelId="{AFEEB436-EDB5-420C-907C-42035A0CA46E}" srcId="{D788195F-23AE-4364-899C-8C45C0A10B35}" destId="{FF08964B-0AB9-4B1E-8A41-046EAF6137EC}" srcOrd="6" destOrd="0" parTransId="{03850F46-EBBC-4730-84C0-1E4A68EF725D}" sibTransId="{E24864AB-4FCD-4139-9279-1FAC724E46D7}"/>
    <dgm:cxn modelId="{C141DC5C-78C7-479F-9A45-BECB48BC0484}" type="presOf" srcId="{E33510ED-0F6E-4BC0-B695-1E7C23F15B06}" destId="{677B58A9-581E-44CB-86C6-2C9663D10B8B}" srcOrd="0" destOrd="0" presId="urn:microsoft.com/office/officeart/2005/8/layout/default"/>
    <dgm:cxn modelId="{F5855762-2A16-47E4-AF7E-2CD7A2A4597C}" srcId="{D788195F-23AE-4364-899C-8C45C0A10B35}" destId="{9B775BD2-1FD5-46A3-BD42-04E180A3C0F3}" srcOrd="8" destOrd="0" parTransId="{00EAA076-DB80-489C-9F3E-3D470A9C3957}" sibTransId="{145119FB-DC93-4FBE-A472-279587FD126B}"/>
    <dgm:cxn modelId="{83BA8F65-EA19-4335-B481-F4311AB401E6}" type="presOf" srcId="{D788195F-23AE-4364-899C-8C45C0A10B35}" destId="{966AAB4A-A9BF-45B3-899F-C4804A7E6DBC}" srcOrd="0" destOrd="0" presId="urn:microsoft.com/office/officeart/2005/8/layout/default"/>
    <dgm:cxn modelId="{679EFA4C-8539-4AA1-B88F-7E8E1A59E7D8}" srcId="{D788195F-23AE-4364-899C-8C45C0A10B35}" destId="{B3F8D56F-7C22-4C96-B6A2-5C5B0EFF505D}" srcOrd="2" destOrd="0" parTransId="{5B7E8366-707B-4A80-9F11-C29610706D02}" sibTransId="{76DB8EC4-D52F-425F-B82A-0AE6E564D54F}"/>
    <dgm:cxn modelId="{274E1072-30E4-4537-8F2D-60DDD18AAE21}" srcId="{D788195F-23AE-4364-899C-8C45C0A10B35}" destId="{C08E97E6-BC97-41D1-A70B-38CE43664E2D}" srcOrd="3" destOrd="0" parTransId="{1CD5204C-04B2-4227-9A14-3C445D69AAEE}" sibTransId="{3A0BDFD9-D73C-4332-A4BD-F6D682E8E037}"/>
    <dgm:cxn modelId="{6C84515A-E538-477B-9C35-C340B51F31DE}" srcId="{D788195F-23AE-4364-899C-8C45C0A10B35}" destId="{D7F801B3-A3A6-40A3-A38A-E20CA76F4218}" srcOrd="5" destOrd="0" parTransId="{37F9D3CD-5359-45A0-88FE-89C00D0D7508}" sibTransId="{38A3A2FB-5862-4E2E-AD3A-FE799C634903}"/>
    <dgm:cxn modelId="{159A5383-640B-4AEA-8B18-459C4D745954}" type="presOf" srcId="{C08E97E6-BC97-41D1-A70B-38CE43664E2D}" destId="{0912C8FC-8D06-423A-97C8-2671555D9B9D}" srcOrd="0" destOrd="0" presId="urn:microsoft.com/office/officeart/2005/8/layout/default"/>
    <dgm:cxn modelId="{B5FFB086-280D-4E8F-BA2E-CD6A957CA1F9}" type="presOf" srcId="{9B775BD2-1FD5-46A3-BD42-04E180A3C0F3}" destId="{D8DA5A9C-6ED6-4E4F-B5E1-BEE1194D3AE0}" srcOrd="0" destOrd="0" presId="urn:microsoft.com/office/officeart/2005/8/layout/default"/>
    <dgm:cxn modelId="{2415E187-D1D8-44AC-A94E-959869232809}" type="presOf" srcId="{B2D99584-1DAC-436B-AFED-3D8DA2A8D6F5}" destId="{ABDBC869-D5EA-496F-AB32-DB9F9B37B432}" srcOrd="0" destOrd="0" presId="urn:microsoft.com/office/officeart/2005/8/layout/default"/>
    <dgm:cxn modelId="{F20EB59A-457A-49D7-84EE-5A8B5862AB29}" srcId="{D788195F-23AE-4364-899C-8C45C0A10B35}" destId="{E33510ED-0F6E-4BC0-B695-1E7C23F15B06}" srcOrd="7" destOrd="0" parTransId="{D2F3D249-907D-4541-8729-2F33727BD6FA}" sibTransId="{4F72DD01-A1E0-4A18-BC43-B350C53E5EE2}"/>
    <dgm:cxn modelId="{AAC85B9B-9161-4862-97E5-F5EF823D32E5}" type="presOf" srcId="{FF08964B-0AB9-4B1E-8A41-046EAF6137EC}" destId="{9E1BAEBD-0062-4975-BCD0-B3E83A92AF3D}" srcOrd="0" destOrd="0" presId="urn:microsoft.com/office/officeart/2005/8/layout/default"/>
    <dgm:cxn modelId="{4A4EBBBD-EEC5-420C-812A-C2EB58F4D51C}" type="presOf" srcId="{D7F801B3-A3A6-40A3-A38A-E20CA76F4218}" destId="{0238B6CD-C911-4282-A14C-CE273E3E2AF4}" srcOrd="0" destOrd="0" presId="urn:microsoft.com/office/officeart/2005/8/layout/default"/>
    <dgm:cxn modelId="{DC9743BE-8496-4C5F-AB4B-E10173D3A838}" srcId="{D788195F-23AE-4364-899C-8C45C0A10B35}" destId="{3786B20B-29A9-442C-9453-8C0C4EEF3C47}" srcOrd="1" destOrd="0" parTransId="{91E219EF-0AF7-46D8-BE71-583ED86A3FB0}" sibTransId="{C351C899-2C3F-4D2C-B2A6-27B0FD3A7170}"/>
    <dgm:cxn modelId="{A0101FBF-EF7F-431B-84E1-1C18168B0AEC}" srcId="{D788195F-23AE-4364-899C-8C45C0A10B35}" destId="{B2D99584-1DAC-436B-AFED-3D8DA2A8D6F5}" srcOrd="4" destOrd="0" parTransId="{6695F40F-5BC8-42A3-9262-7332CDC2398D}" sibTransId="{9AB2AD6F-C74D-44A9-A148-36F79585E44F}"/>
    <dgm:cxn modelId="{7A906CC3-8389-46E4-80AC-A00612E0E85A}" type="presOf" srcId="{C6F37B5D-A839-4697-8232-866B95BC4B2D}" destId="{4E3E8596-B383-4C24-AF88-FA701D46A057}" srcOrd="0" destOrd="0" presId="urn:microsoft.com/office/officeart/2005/8/layout/default"/>
    <dgm:cxn modelId="{3F8BB8F9-3214-4F81-80E9-16B9EBC52CC1}" type="presOf" srcId="{3786B20B-29A9-442C-9453-8C0C4EEF3C47}" destId="{4FA77BEF-BAF3-4599-9543-8D9015CC8522}" srcOrd="0" destOrd="0" presId="urn:microsoft.com/office/officeart/2005/8/layout/default"/>
    <dgm:cxn modelId="{02DE8AFA-6368-46E3-B3E8-14BE7A3C8E9D}" srcId="{D788195F-23AE-4364-899C-8C45C0A10B35}" destId="{C6F37B5D-A839-4697-8232-866B95BC4B2D}" srcOrd="0" destOrd="0" parTransId="{8A62C48A-3537-4BC1-95A4-3F12E70EF26F}" sibTransId="{A01E32B2-CCB5-443E-BB84-CD929121A7D7}"/>
    <dgm:cxn modelId="{BD882A23-C812-4F63-A88D-B660F04699C1}" type="presParOf" srcId="{966AAB4A-A9BF-45B3-899F-C4804A7E6DBC}" destId="{4E3E8596-B383-4C24-AF88-FA701D46A057}" srcOrd="0" destOrd="0" presId="urn:microsoft.com/office/officeart/2005/8/layout/default"/>
    <dgm:cxn modelId="{0C640BF5-ACE3-41CD-B35F-B671457D92EF}" type="presParOf" srcId="{966AAB4A-A9BF-45B3-899F-C4804A7E6DBC}" destId="{B6C7116B-6D63-4C2D-A6D0-08364FCB8661}" srcOrd="1" destOrd="0" presId="urn:microsoft.com/office/officeart/2005/8/layout/default"/>
    <dgm:cxn modelId="{BEFC363C-702F-4677-8006-22AB751DD745}" type="presParOf" srcId="{966AAB4A-A9BF-45B3-899F-C4804A7E6DBC}" destId="{4FA77BEF-BAF3-4599-9543-8D9015CC8522}" srcOrd="2" destOrd="0" presId="urn:microsoft.com/office/officeart/2005/8/layout/default"/>
    <dgm:cxn modelId="{D6758EE9-22F5-48AC-8A19-51A07C12C954}" type="presParOf" srcId="{966AAB4A-A9BF-45B3-899F-C4804A7E6DBC}" destId="{FA670498-65D5-4E3C-9072-CB17E7612153}" srcOrd="3" destOrd="0" presId="urn:microsoft.com/office/officeart/2005/8/layout/default"/>
    <dgm:cxn modelId="{CF231FC2-57D9-4F0A-98EC-D554520F38DC}" type="presParOf" srcId="{966AAB4A-A9BF-45B3-899F-C4804A7E6DBC}" destId="{A2CA14BD-8E10-4193-83FC-7357D6FBDD33}" srcOrd="4" destOrd="0" presId="urn:microsoft.com/office/officeart/2005/8/layout/default"/>
    <dgm:cxn modelId="{15D5B86F-E752-41B7-9191-2811F67F5FAC}" type="presParOf" srcId="{966AAB4A-A9BF-45B3-899F-C4804A7E6DBC}" destId="{3A5731AB-FAEF-42D2-AE8A-3A8ABA594DEE}" srcOrd="5" destOrd="0" presId="urn:microsoft.com/office/officeart/2005/8/layout/default"/>
    <dgm:cxn modelId="{BB555506-6F08-4E36-A3EA-53A164186F0B}" type="presParOf" srcId="{966AAB4A-A9BF-45B3-899F-C4804A7E6DBC}" destId="{0912C8FC-8D06-423A-97C8-2671555D9B9D}" srcOrd="6" destOrd="0" presId="urn:microsoft.com/office/officeart/2005/8/layout/default"/>
    <dgm:cxn modelId="{14C87FE1-DDC6-487F-87C5-2F249364798B}" type="presParOf" srcId="{966AAB4A-A9BF-45B3-899F-C4804A7E6DBC}" destId="{B8624CBE-11E8-4421-B938-C53185427125}" srcOrd="7" destOrd="0" presId="urn:microsoft.com/office/officeart/2005/8/layout/default"/>
    <dgm:cxn modelId="{DA4B3F95-53A9-4C49-ACE1-7B1DFE4BF5B8}" type="presParOf" srcId="{966AAB4A-A9BF-45B3-899F-C4804A7E6DBC}" destId="{ABDBC869-D5EA-496F-AB32-DB9F9B37B432}" srcOrd="8" destOrd="0" presId="urn:microsoft.com/office/officeart/2005/8/layout/default"/>
    <dgm:cxn modelId="{7F44E06E-1D9A-44C1-BB0E-38F9960C74A2}" type="presParOf" srcId="{966AAB4A-A9BF-45B3-899F-C4804A7E6DBC}" destId="{0C1EF539-8143-49FD-9331-A7954180FF9E}" srcOrd="9" destOrd="0" presId="urn:microsoft.com/office/officeart/2005/8/layout/default"/>
    <dgm:cxn modelId="{54335065-A306-4BED-9682-31C8199716F6}" type="presParOf" srcId="{966AAB4A-A9BF-45B3-899F-C4804A7E6DBC}" destId="{0238B6CD-C911-4282-A14C-CE273E3E2AF4}" srcOrd="10" destOrd="0" presId="urn:microsoft.com/office/officeart/2005/8/layout/default"/>
    <dgm:cxn modelId="{E02088FC-48FF-4F47-8A83-BE2ED91BADEF}" type="presParOf" srcId="{966AAB4A-A9BF-45B3-899F-C4804A7E6DBC}" destId="{C8E17DB3-8235-4FA3-B8A8-7DD0E035188D}" srcOrd="11" destOrd="0" presId="urn:microsoft.com/office/officeart/2005/8/layout/default"/>
    <dgm:cxn modelId="{169FA4FB-A1ED-42E4-8693-7C268FEC7667}" type="presParOf" srcId="{966AAB4A-A9BF-45B3-899F-C4804A7E6DBC}" destId="{9E1BAEBD-0062-4975-BCD0-B3E83A92AF3D}" srcOrd="12" destOrd="0" presId="urn:microsoft.com/office/officeart/2005/8/layout/default"/>
    <dgm:cxn modelId="{7239C149-6160-4B4F-8833-AE7E18895739}" type="presParOf" srcId="{966AAB4A-A9BF-45B3-899F-C4804A7E6DBC}" destId="{C0CC395F-650A-45E4-85A6-CD41D2BCBEB7}" srcOrd="13" destOrd="0" presId="urn:microsoft.com/office/officeart/2005/8/layout/default"/>
    <dgm:cxn modelId="{DD6E2ED0-402D-467B-8ECB-C26FE9913461}" type="presParOf" srcId="{966AAB4A-A9BF-45B3-899F-C4804A7E6DBC}" destId="{677B58A9-581E-44CB-86C6-2C9663D10B8B}" srcOrd="14" destOrd="0" presId="urn:microsoft.com/office/officeart/2005/8/layout/default"/>
    <dgm:cxn modelId="{183D4117-89B6-4719-AD7D-B56681172835}" type="presParOf" srcId="{966AAB4A-A9BF-45B3-899F-C4804A7E6DBC}" destId="{A9548A05-EC75-4EB0-805D-08A11C0431E8}" srcOrd="15" destOrd="0" presId="urn:microsoft.com/office/officeart/2005/8/layout/default"/>
    <dgm:cxn modelId="{D2E832F7-126F-43C8-B822-32D95354F2AF}" type="presParOf" srcId="{966AAB4A-A9BF-45B3-899F-C4804A7E6DBC}" destId="{D8DA5A9C-6ED6-4E4F-B5E1-BEE1194D3AE0}"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A5A223A-B49C-420B-AB39-7952A673FB04}"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n-US"/>
        </a:p>
      </dgm:t>
    </dgm:pt>
    <dgm:pt modelId="{49176808-21D8-4083-B9FE-7CD90EA50026}" type="pres">
      <dgm:prSet presAssocID="{AA5A223A-B49C-420B-AB39-7952A673FB04}" presName="hierChild1" presStyleCnt="0">
        <dgm:presLayoutVars>
          <dgm:chPref val="1"/>
          <dgm:dir/>
          <dgm:animOne val="branch"/>
          <dgm:animLvl val="lvl"/>
          <dgm:resizeHandles/>
        </dgm:presLayoutVars>
      </dgm:prSet>
      <dgm:spPr/>
    </dgm:pt>
  </dgm:ptLst>
  <dgm:cxnLst>
    <dgm:cxn modelId="{B6C3D33C-CCE2-4E3C-9567-0899C438596A}" type="presOf" srcId="{AA5A223A-B49C-420B-AB39-7952A673FB04}" destId="{49176808-21D8-4083-B9FE-7CD90EA50026}" srcOrd="0" destOrd="0" presId="urn:microsoft.com/office/officeart/2005/8/layout/hierarchy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788195F-23AE-4364-899C-8C45C0A10B35}"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C6F37B5D-A839-4697-8232-866B95BC4B2D}">
      <dgm:prSet custT="1"/>
      <dgm:spPr/>
      <dgm:t>
        <a:bodyPr/>
        <a:lstStyle/>
        <a:p>
          <a:r>
            <a:rPr lang="en-US" sz="1200" dirty="0"/>
            <a:t>Do not re-read your factum.</a:t>
          </a:r>
        </a:p>
      </dgm:t>
    </dgm:pt>
    <dgm:pt modelId="{8A62C48A-3537-4BC1-95A4-3F12E70EF26F}" type="parTrans" cxnId="{02DE8AFA-6368-46E3-B3E8-14BE7A3C8E9D}">
      <dgm:prSet/>
      <dgm:spPr/>
      <dgm:t>
        <a:bodyPr/>
        <a:lstStyle/>
        <a:p>
          <a:endParaRPr lang="en-US" sz="1200"/>
        </a:p>
      </dgm:t>
    </dgm:pt>
    <dgm:pt modelId="{A01E32B2-CCB5-443E-BB84-CD929121A7D7}" type="sibTrans" cxnId="{02DE8AFA-6368-46E3-B3E8-14BE7A3C8E9D}">
      <dgm:prSet/>
      <dgm:spPr/>
      <dgm:t>
        <a:bodyPr/>
        <a:lstStyle/>
        <a:p>
          <a:endParaRPr lang="en-US" sz="1200"/>
        </a:p>
      </dgm:t>
    </dgm:pt>
    <dgm:pt modelId="{3786B20B-29A9-442C-9453-8C0C4EEF3C47}">
      <dgm:prSet custT="1"/>
      <dgm:spPr/>
      <dgm:t>
        <a:bodyPr/>
        <a:lstStyle/>
        <a:p>
          <a:r>
            <a:rPr lang="en-CA" sz="1200" b="0" i="0" dirty="0"/>
            <a:t>Stick to your best two/three main points.</a:t>
          </a:r>
          <a:endParaRPr lang="en-US" sz="1200" dirty="0"/>
        </a:p>
      </dgm:t>
    </dgm:pt>
    <dgm:pt modelId="{91E219EF-0AF7-46D8-BE71-583ED86A3FB0}" type="parTrans" cxnId="{DC9743BE-8496-4C5F-AB4B-E10173D3A838}">
      <dgm:prSet/>
      <dgm:spPr/>
      <dgm:t>
        <a:bodyPr/>
        <a:lstStyle/>
        <a:p>
          <a:endParaRPr lang="en-US" sz="1200"/>
        </a:p>
      </dgm:t>
    </dgm:pt>
    <dgm:pt modelId="{C351C899-2C3F-4D2C-B2A6-27B0FD3A7170}" type="sibTrans" cxnId="{DC9743BE-8496-4C5F-AB4B-E10173D3A838}">
      <dgm:prSet/>
      <dgm:spPr/>
      <dgm:t>
        <a:bodyPr/>
        <a:lstStyle/>
        <a:p>
          <a:endParaRPr lang="en-US" sz="1200"/>
        </a:p>
      </dgm:t>
    </dgm:pt>
    <dgm:pt modelId="{B3F8D56F-7C22-4C96-B6A2-5C5B0EFF505D}">
      <dgm:prSet custT="1"/>
      <dgm:spPr/>
      <dgm:t>
        <a:bodyPr/>
        <a:lstStyle/>
        <a:p>
          <a:r>
            <a:rPr lang="en-CA" sz="1200" dirty="0"/>
            <a:t>Provide a roadmap to the Court re your argument.</a:t>
          </a:r>
          <a:endParaRPr lang="en-US" sz="1200" dirty="0"/>
        </a:p>
      </dgm:t>
    </dgm:pt>
    <dgm:pt modelId="{5B7E8366-707B-4A80-9F11-C29610706D02}" type="parTrans" cxnId="{679EFA4C-8539-4AA1-B88F-7E8E1A59E7D8}">
      <dgm:prSet/>
      <dgm:spPr/>
      <dgm:t>
        <a:bodyPr/>
        <a:lstStyle/>
        <a:p>
          <a:endParaRPr lang="en-US" sz="1200"/>
        </a:p>
      </dgm:t>
    </dgm:pt>
    <dgm:pt modelId="{76DB8EC4-D52F-425F-B82A-0AE6E564D54F}" type="sibTrans" cxnId="{679EFA4C-8539-4AA1-B88F-7E8E1A59E7D8}">
      <dgm:prSet/>
      <dgm:spPr/>
      <dgm:t>
        <a:bodyPr/>
        <a:lstStyle/>
        <a:p>
          <a:endParaRPr lang="en-US" sz="1200"/>
        </a:p>
      </dgm:t>
    </dgm:pt>
    <dgm:pt modelId="{C08E97E6-BC97-41D1-A70B-38CE43664E2D}">
      <dgm:prSet custT="1"/>
      <dgm:spPr/>
      <dgm:t>
        <a:bodyPr/>
        <a:lstStyle/>
        <a:p>
          <a:r>
            <a:rPr lang="en-US" sz="1200" b="0" i="0" dirty="0"/>
            <a:t>Consider this a “discussion” with the appeal Court.</a:t>
          </a:r>
          <a:endParaRPr lang="en-US" sz="1200" dirty="0"/>
        </a:p>
      </dgm:t>
    </dgm:pt>
    <dgm:pt modelId="{1CD5204C-04B2-4227-9A14-3C445D69AAEE}" type="parTrans" cxnId="{274E1072-30E4-4537-8F2D-60DDD18AAE21}">
      <dgm:prSet/>
      <dgm:spPr/>
      <dgm:t>
        <a:bodyPr/>
        <a:lstStyle/>
        <a:p>
          <a:endParaRPr lang="en-US" sz="1200"/>
        </a:p>
      </dgm:t>
    </dgm:pt>
    <dgm:pt modelId="{3A0BDFD9-D73C-4332-A4BD-F6D682E8E037}" type="sibTrans" cxnId="{274E1072-30E4-4537-8F2D-60DDD18AAE21}">
      <dgm:prSet/>
      <dgm:spPr/>
      <dgm:t>
        <a:bodyPr/>
        <a:lstStyle/>
        <a:p>
          <a:endParaRPr lang="en-US" sz="1200"/>
        </a:p>
      </dgm:t>
    </dgm:pt>
    <dgm:pt modelId="{B2D99584-1DAC-436B-AFED-3D8DA2A8D6F5}">
      <dgm:prSet custT="1"/>
      <dgm:spPr/>
      <dgm:t>
        <a:bodyPr/>
        <a:lstStyle/>
        <a:p>
          <a:r>
            <a:rPr lang="en-US" sz="1200" dirty="0"/>
            <a:t> </a:t>
          </a:r>
          <a:r>
            <a:rPr lang="en-CA" sz="1200" dirty="0"/>
            <a:t>Rehearse your submissions </a:t>
          </a:r>
          <a:r>
            <a:rPr lang="en-CA" sz="1200" b="0" i="0" dirty="0">
              <a:solidFill>
                <a:schemeClr val="bg1"/>
              </a:solidFill>
              <a:effectLst/>
              <a:latin typeface="+mn-lt"/>
              <a:ea typeface="+mn-ea"/>
              <a:cs typeface="+mn-cs"/>
            </a:rPr>
            <a:t>→ try them out on your colleagues.</a:t>
          </a:r>
          <a:r>
            <a:rPr lang="en-CA" sz="1200" dirty="0">
              <a:solidFill>
                <a:schemeClr val="bg1"/>
              </a:solidFill>
            </a:rPr>
            <a:t> </a:t>
          </a:r>
          <a:endParaRPr lang="en-US" sz="1200" dirty="0">
            <a:solidFill>
              <a:schemeClr val="bg1"/>
            </a:solidFill>
          </a:endParaRPr>
        </a:p>
      </dgm:t>
    </dgm:pt>
    <dgm:pt modelId="{6695F40F-5BC8-42A3-9262-7332CDC2398D}" type="parTrans" cxnId="{A0101FBF-EF7F-431B-84E1-1C18168B0AEC}">
      <dgm:prSet/>
      <dgm:spPr/>
      <dgm:t>
        <a:bodyPr/>
        <a:lstStyle/>
        <a:p>
          <a:endParaRPr lang="en-US" sz="1200"/>
        </a:p>
      </dgm:t>
    </dgm:pt>
    <dgm:pt modelId="{9AB2AD6F-C74D-44A9-A148-36F79585E44F}" type="sibTrans" cxnId="{A0101FBF-EF7F-431B-84E1-1C18168B0AEC}">
      <dgm:prSet/>
      <dgm:spPr/>
      <dgm:t>
        <a:bodyPr/>
        <a:lstStyle/>
        <a:p>
          <a:endParaRPr lang="en-US" sz="1200"/>
        </a:p>
      </dgm:t>
    </dgm:pt>
    <dgm:pt modelId="{966AAB4A-A9BF-45B3-899F-C4804A7E6DBC}" type="pres">
      <dgm:prSet presAssocID="{D788195F-23AE-4364-899C-8C45C0A10B35}" presName="diagram" presStyleCnt="0">
        <dgm:presLayoutVars>
          <dgm:dir/>
          <dgm:resizeHandles val="exact"/>
        </dgm:presLayoutVars>
      </dgm:prSet>
      <dgm:spPr/>
    </dgm:pt>
    <dgm:pt modelId="{4E3E8596-B383-4C24-AF88-FA701D46A057}" type="pres">
      <dgm:prSet presAssocID="{C6F37B5D-A839-4697-8232-866B95BC4B2D}" presName="node" presStyleLbl="node1" presStyleIdx="0" presStyleCnt="5">
        <dgm:presLayoutVars>
          <dgm:bulletEnabled val="1"/>
        </dgm:presLayoutVars>
      </dgm:prSet>
      <dgm:spPr/>
    </dgm:pt>
    <dgm:pt modelId="{B6C7116B-6D63-4C2D-A6D0-08364FCB8661}" type="pres">
      <dgm:prSet presAssocID="{A01E32B2-CCB5-443E-BB84-CD929121A7D7}" presName="sibTrans" presStyleCnt="0"/>
      <dgm:spPr/>
    </dgm:pt>
    <dgm:pt modelId="{4FA77BEF-BAF3-4599-9543-8D9015CC8522}" type="pres">
      <dgm:prSet presAssocID="{3786B20B-29A9-442C-9453-8C0C4EEF3C47}" presName="node" presStyleLbl="node1" presStyleIdx="1" presStyleCnt="5">
        <dgm:presLayoutVars>
          <dgm:bulletEnabled val="1"/>
        </dgm:presLayoutVars>
      </dgm:prSet>
      <dgm:spPr/>
    </dgm:pt>
    <dgm:pt modelId="{FA670498-65D5-4E3C-9072-CB17E7612153}" type="pres">
      <dgm:prSet presAssocID="{C351C899-2C3F-4D2C-B2A6-27B0FD3A7170}" presName="sibTrans" presStyleCnt="0"/>
      <dgm:spPr/>
    </dgm:pt>
    <dgm:pt modelId="{A2CA14BD-8E10-4193-83FC-7357D6FBDD33}" type="pres">
      <dgm:prSet presAssocID="{B3F8D56F-7C22-4C96-B6A2-5C5B0EFF505D}" presName="node" presStyleLbl="node1" presStyleIdx="2" presStyleCnt="5">
        <dgm:presLayoutVars>
          <dgm:bulletEnabled val="1"/>
        </dgm:presLayoutVars>
      </dgm:prSet>
      <dgm:spPr/>
    </dgm:pt>
    <dgm:pt modelId="{3A5731AB-FAEF-42D2-AE8A-3A8ABA594DEE}" type="pres">
      <dgm:prSet presAssocID="{76DB8EC4-D52F-425F-B82A-0AE6E564D54F}" presName="sibTrans" presStyleCnt="0"/>
      <dgm:spPr/>
    </dgm:pt>
    <dgm:pt modelId="{0912C8FC-8D06-423A-97C8-2671555D9B9D}" type="pres">
      <dgm:prSet presAssocID="{C08E97E6-BC97-41D1-A70B-38CE43664E2D}" presName="node" presStyleLbl="node1" presStyleIdx="3" presStyleCnt="5">
        <dgm:presLayoutVars>
          <dgm:bulletEnabled val="1"/>
        </dgm:presLayoutVars>
      </dgm:prSet>
      <dgm:spPr/>
    </dgm:pt>
    <dgm:pt modelId="{B8624CBE-11E8-4421-B938-C53185427125}" type="pres">
      <dgm:prSet presAssocID="{3A0BDFD9-D73C-4332-A4BD-F6D682E8E037}" presName="sibTrans" presStyleCnt="0"/>
      <dgm:spPr/>
    </dgm:pt>
    <dgm:pt modelId="{ABDBC869-D5EA-496F-AB32-DB9F9B37B432}" type="pres">
      <dgm:prSet presAssocID="{B2D99584-1DAC-436B-AFED-3D8DA2A8D6F5}" presName="node" presStyleLbl="node1" presStyleIdx="4" presStyleCnt="5">
        <dgm:presLayoutVars>
          <dgm:bulletEnabled val="1"/>
        </dgm:presLayoutVars>
      </dgm:prSet>
      <dgm:spPr/>
    </dgm:pt>
  </dgm:ptLst>
  <dgm:cxnLst>
    <dgm:cxn modelId="{7D561B30-A3E9-4F79-855F-574DA3A9F80D}" type="presOf" srcId="{B3F8D56F-7C22-4C96-B6A2-5C5B0EFF505D}" destId="{A2CA14BD-8E10-4193-83FC-7357D6FBDD33}" srcOrd="0" destOrd="0" presId="urn:microsoft.com/office/officeart/2005/8/layout/default"/>
    <dgm:cxn modelId="{83BA8F65-EA19-4335-B481-F4311AB401E6}" type="presOf" srcId="{D788195F-23AE-4364-899C-8C45C0A10B35}" destId="{966AAB4A-A9BF-45B3-899F-C4804A7E6DBC}" srcOrd="0" destOrd="0" presId="urn:microsoft.com/office/officeart/2005/8/layout/default"/>
    <dgm:cxn modelId="{679EFA4C-8539-4AA1-B88F-7E8E1A59E7D8}" srcId="{D788195F-23AE-4364-899C-8C45C0A10B35}" destId="{B3F8D56F-7C22-4C96-B6A2-5C5B0EFF505D}" srcOrd="2" destOrd="0" parTransId="{5B7E8366-707B-4A80-9F11-C29610706D02}" sibTransId="{76DB8EC4-D52F-425F-B82A-0AE6E564D54F}"/>
    <dgm:cxn modelId="{274E1072-30E4-4537-8F2D-60DDD18AAE21}" srcId="{D788195F-23AE-4364-899C-8C45C0A10B35}" destId="{C08E97E6-BC97-41D1-A70B-38CE43664E2D}" srcOrd="3" destOrd="0" parTransId="{1CD5204C-04B2-4227-9A14-3C445D69AAEE}" sibTransId="{3A0BDFD9-D73C-4332-A4BD-F6D682E8E037}"/>
    <dgm:cxn modelId="{159A5383-640B-4AEA-8B18-459C4D745954}" type="presOf" srcId="{C08E97E6-BC97-41D1-A70B-38CE43664E2D}" destId="{0912C8FC-8D06-423A-97C8-2671555D9B9D}" srcOrd="0" destOrd="0" presId="urn:microsoft.com/office/officeart/2005/8/layout/default"/>
    <dgm:cxn modelId="{2415E187-D1D8-44AC-A94E-959869232809}" type="presOf" srcId="{B2D99584-1DAC-436B-AFED-3D8DA2A8D6F5}" destId="{ABDBC869-D5EA-496F-AB32-DB9F9B37B432}" srcOrd="0" destOrd="0" presId="urn:microsoft.com/office/officeart/2005/8/layout/default"/>
    <dgm:cxn modelId="{DC9743BE-8496-4C5F-AB4B-E10173D3A838}" srcId="{D788195F-23AE-4364-899C-8C45C0A10B35}" destId="{3786B20B-29A9-442C-9453-8C0C4EEF3C47}" srcOrd="1" destOrd="0" parTransId="{91E219EF-0AF7-46D8-BE71-583ED86A3FB0}" sibTransId="{C351C899-2C3F-4D2C-B2A6-27B0FD3A7170}"/>
    <dgm:cxn modelId="{A0101FBF-EF7F-431B-84E1-1C18168B0AEC}" srcId="{D788195F-23AE-4364-899C-8C45C0A10B35}" destId="{B2D99584-1DAC-436B-AFED-3D8DA2A8D6F5}" srcOrd="4" destOrd="0" parTransId="{6695F40F-5BC8-42A3-9262-7332CDC2398D}" sibTransId="{9AB2AD6F-C74D-44A9-A148-36F79585E44F}"/>
    <dgm:cxn modelId="{7A906CC3-8389-46E4-80AC-A00612E0E85A}" type="presOf" srcId="{C6F37B5D-A839-4697-8232-866B95BC4B2D}" destId="{4E3E8596-B383-4C24-AF88-FA701D46A057}" srcOrd="0" destOrd="0" presId="urn:microsoft.com/office/officeart/2005/8/layout/default"/>
    <dgm:cxn modelId="{3F8BB8F9-3214-4F81-80E9-16B9EBC52CC1}" type="presOf" srcId="{3786B20B-29A9-442C-9453-8C0C4EEF3C47}" destId="{4FA77BEF-BAF3-4599-9543-8D9015CC8522}" srcOrd="0" destOrd="0" presId="urn:microsoft.com/office/officeart/2005/8/layout/default"/>
    <dgm:cxn modelId="{02DE8AFA-6368-46E3-B3E8-14BE7A3C8E9D}" srcId="{D788195F-23AE-4364-899C-8C45C0A10B35}" destId="{C6F37B5D-A839-4697-8232-866B95BC4B2D}" srcOrd="0" destOrd="0" parTransId="{8A62C48A-3537-4BC1-95A4-3F12E70EF26F}" sibTransId="{A01E32B2-CCB5-443E-BB84-CD929121A7D7}"/>
    <dgm:cxn modelId="{BD882A23-C812-4F63-A88D-B660F04699C1}" type="presParOf" srcId="{966AAB4A-A9BF-45B3-899F-C4804A7E6DBC}" destId="{4E3E8596-B383-4C24-AF88-FA701D46A057}" srcOrd="0" destOrd="0" presId="urn:microsoft.com/office/officeart/2005/8/layout/default"/>
    <dgm:cxn modelId="{0C640BF5-ACE3-41CD-B35F-B671457D92EF}" type="presParOf" srcId="{966AAB4A-A9BF-45B3-899F-C4804A7E6DBC}" destId="{B6C7116B-6D63-4C2D-A6D0-08364FCB8661}" srcOrd="1" destOrd="0" presId="urn:microsoft.com/office/officeart/2005/8/layout/default"/>
    <dgm:cxn modelId="{BEFC363C-702F-4677-8006-22AB751DD745}" type="presParOf" srcId="{966AAB4A-A9BF-45B3-899F-C4804A7E6DBC}" destId="{4FA77BEF-BAF3-4599-9543-8D9015CC8522}" srcOrd="2" destOrd="0" presId="urn:microsoft.com/office/officeart/2005/8/layout/default"/>
    <dgm:cxn modelId="{D6758EE9-22F5-48AC-8A19-51A07C12C954}" type="presParOf" srcId="{966AAB4A-A9BF-45B3-899F-C4804A7E6DBC}" destId="{FA670498-65D5-4E3C-9072-CB17E7612153}" srcOrd="3" destOrd="0" presId="urn:microsoft.com/office/officeart/2005/8/layout/default"/>
    <dgm:cxn modelId="{CF231FC2-57D9-4F0A-98EC-D554520F38DC}" type="presParOf" srcId="{966AAB4A-A9BF-45B3-899F-C4804A7E6DBC}" destId="{A2CA14BD-8E10-4193-83FC-7357D6FBDD33}" srcOrd="4" destOrd="0" presId="urn:microsoft.com/office/officeart/2005/8/layout/default"/>
    <dgm:cxn modelId="{15D5B86F-E752-41B7-9191-2811F67F5FAC}" type="presParOf" srcId="{966AAB4A-A9BF-45B3-899F-C4804A7E6DBC}" destId="{3A5731AB-FAEF-42D2-AE8A-3A8ABA594DEE}" srcOrd="5" destOrd="0" presId="urn:microsoft.com/office/officeart/2005/8/layout/default"/>
    <dgm:cxn modelId="{BB555506-6F08-4E36-A3EA-53A164186F0B}" type="presParOf" srcId="{966AAB4A-A9BF-45B3-899F-C4804A7E6DBC}" destId="{0912C8FC-8D06-423A-97C8-2671555D9B9D}" srcOrd="6" destOrd="0" presId="urn:microsoft.com/office/officeart/2005/8/layout/default"/>
    <dgm:cxn modelId="{14C87FE1-DDC6-487F-87C5-2F249364798B}" type="presParOf" srcId="{966AAB4A-A9BF-45B3-899F-C4804A7E6DBC}" destId="{B8624CBE-11E8-4421-B938-C53185427125}" srcOrd="7" destOrd="0" presId="urn:microsoft.com/office/officeart/2005/8/layout/default"/>
    <dgm:cxn modelId="{DA4B3F95-53A9-4C49-ACE1-7B1DFE4BF5B8}" type="presParOf" srcId="{966AAB4A-A9BF-45B3-899F-C4804A7E6DBC}" destId="{ABDBC869-D5EA-496F-AB32-DB9F9B37B43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E4DC4C3-10B3-47E2-881A-DA020E7CB6E0}" type="doc">
      <dgm:prSet loTypeId="urn:microsoft.com/office/officeart/2005/8/layout/vList2" loCatId="list" qsTypeId="urn:microsoft.com/office/officeart/2005/8/quickstyle/simple2" qsCatId="simple" csTypeId="urn:microsoft.com/office/officeart/2005/8/colors/accent5_2" csCatId="accent5" phldr="1"/>
      <dgm:spPr/>
      <dgm:t>
        <a:bodyPr/>
        <a:lstStyle/>
        <a:p>
          <a:endParaRPr lang="en-US"/>
        </a:p>
      </dgm:t>
    </dgm:pt>
    <dgm:pt modelId="{A9BBFAD8-44BC-45E5-8500-3A48C2EB279F}">
      <dgm:prSet custT="1"/>
      <dgm:spPr/>
      <dgm:t>
        <a:bodyPr/>
        <a:lstStyle/>
        <a:p>
          <a:r>
            <a:rPr lang="en-US" sz="1200" b="0" i="0" dirty="0"/>
            <a:t>Be prepared to deviate from the roadmap.</a:t>
          </a:r>
          <a:endParaRPr lang="en-US" sz="1200" dirty="0"/>
        </a:p>
      </dgm:t>
    </dgm:pt>
    <dgm:pt modelId="{B753823C-9DC0-4FAF-9413-0373011731E0}" type="parTrans" cxnId="{F5D640EC-7584-4134-B7AC-07BB31C285DC}">
      <dgm:prSet/>
      <dgm:spPr/>
      <dgm:t>
        <a:bodyPr/>
        <a:lstStyle/>
        <a:p>
          <a:endParaRPr lang="en-US"/>
        </a:p>
      </dgm:t>
    </dgm:pt>
    <dgm:pt modelId="{99F207D1-D474-4037-B073-3BC619FF9D47}" type="sibTrans" cxnId="{F5D640EC-7584-4134-B7AC-07BB31C285DC}">
      <dgm:prSet/>
      <dgm:spPr/>
      <dgm:t>
        <a:bodyPr/>
        <a:lstStyle/>
        <a:p>
          <a:endParaRPr lang="en-US"/>
        </a:p>
      </dgm:t>
    </dgm:pt>
    <dgm:pt modelId="{129FC5D1-92C2-4B98-973C-29F7C1CDCAF3}">
      <dgm:prSet custT="1"/>
      <dgm:spPr/>
      <dgm:t>
        <a:bodyPr/>
        <a:lstStyle/>
        <a:p>
          <a:r>
            <a:rPr lang="en-US" sz="1200" b="0" i="0" dirty="0"/>
            <a:t>If you are the appellant, remember that you have a right of reply.</a:t>
          </a:r>
          <a:endParaRPr lang="en-US" sz="1200" dirty="0"/>
        </a:p>
      </dgm:t>
    </dgm:pt>
    <dgm:pt modelId="{A1885224-721E-4CD7-8549-1CAA2AC76DF5}" type="parTrans" cxnId="{BFF8CF3E-9EB1-479C-9BAA-FDA2D9699A93}">
      <dgm:prSet/>
      <dgm:spPr/>
      <dgm:t>
        <a:bodyPr/>
        <a:lstStyle/>
        <a:p>
          <a:endParaRPr lang="en-US"/>
        </a:p>
      </dgm:t>
    </dgm:pt>
    <dgm:pt modelId="{E5253D99-7674-407F-84A0-AC61B400BAFB}" type="sibTrans" cxnId="{BFF8CF3E-9EB1-479C-9BAA-FDA2D9699A93}">
      <dgm:prSet/>
      <dgm:spPr/>
      <dgm:t>
        <a:bodyPr/>
        <a:lstStyle/>
        <a:p>
          <a:endParaRPr lang="en-US"/>
        </a:p>
      </dgm:t>
    </dgm:pt>
    <dgm:pt modelId="{9AE936BB-67BC-4895-B816-187AFEC2F733}">
      <dgm:prSet custT="1"/>
      <dgm:spPr/>
      <dgm:t>
        <a:bodyPr/>
        <a:lstStyle/>
        <a:p>
          <a:r>
            <a:rPr lang="en-US" sz="1200" b="0" i="0" dirty="0"/>
            <a:t>Answer the Court’s questions </a:t>
          </a:r>
          <a:r>
            <a:rPr lang="en-CA" sz="1200" b="0" i="0" dirty="0">
              <a:solidFill>
                <a:schemeClr val="bg1"/>
              </a:solidFill>
              <a:effectLst/>
              <a:latin typeface="+mn-lt"/>
              <a:ea typeface="+mn-ea"/>
              <a:cs typeface="+mn-cs"/>
            </a:rPr>
            <a:t>→</a:t>
          </a:r>
          <a:r>
            <a:rPr lang="en-US" sz="1200" b="0" i="0" dirty="0">
              <a:solidFill>
                <a:schemeClr val="bg1"/>
              </a:solidFill>
              <a:effectLst/>
              <a:latin typeface="Arial (Body)"/>
            </a:rPr>
            <a:t> do not defer your answer to a later time.</a:t>
          </a:r>
          <a:r>
            <a:rPr lang="en-US" sz="1200" b="0" i="0" dirty="0">
              <a:solidFill>
                <a:schemeClr val="bg1"/>
              </a:solidFill>
            </a:rPr>
            <a:t> </a:t>
          </a:r>
          <a:endParaRPr lang="en-US" sz="1200" dirty="0">
            <a:solidFill>
              <a:schemeClr val="bg1"/>
            </a:solidFill>
          </a:endParaRPr>
        </a:p>
      </dgm:t>
    </dgm:pt>
    <dgm:pt modelId="{CE57024F-0CB7-48EA-83B8-AB173EBC43EA}" type="parTrans" cxnId="{DF5BBB50-EBB4-4B27-A1B1-F626452C6710}">
      <dgm:prSet/>
      <dgm:spPr/>
      <dgm:t>
        <a:bodyPr/>
        <a:lstStyle/>
        <a:p>
          <a:endParaRPr lang="en-US"/>
        </a:p>
      </dgm:t>
    </dgm:pt>
    <dgm:pt modelId="{F75161A6-824D-4104-B339-CB1E2A028DA8}" type="sibTrans" cxnId="{DF5BBB50-EBB4-4B27-A1B1-F626452C6710}">
      <dgm:prSet/>
      <dgm:spPr/>
      <dgm:t>
        <a:bodyPr/>
        <a:lstStyle/>
        <a:p>
          <a:endParaRPr lang="en-US"/>
        </a:p>
      </dgm:t>
    </dgm:pt>
    <dgm:pt modelId="{E3681AFF-5991-4235-AB6D-EDF1C1F9E0B8}">
      <dgm:prSet custT="1"/>
      <dgm:spPr/>
      <dgm:t>
        <a:bodyPr/>
        <a:lstStyle/>
        <a:p>
          <a:r>
            <a:rPr lang="en-US" sz="1200" b="0" i="0" dirty="0"/>
            <a:t>If the Court is not persuaded, move on </a:t>
          </a:r>
          <a:r>
            <a:rPr lang="en-CA" sz="1200" b="0" i="0" dirty="0">
              <a:solidFill>
                <a:schemeClr val="bg1"/>
              </a:solidFill>
              <a:effectLst/>
              <a:latin typeface="+mn-lt"/>
              <a:ea typeface="+mn-ea"/>
              <a:cs typeface="+mn-cs"/>
            </a:rPr>
            <a:t>→</a:t>
          </a:r>
          <a:r>
            <a:rPr lang="en-US" sz="1200" b="0" i="0" dirty="0">
              <a:solidFill>
                <a:schemeClr val="bg1"/>
              </a:solidFill>
              <a:effectLst/>
              <a:latin typeface="Arial (Body)"/>
            </a:rPr>
            <a:t>  do not be obstructive</a:t>
          </a:r>
          <a:r>
            <a:rPr lang="en-US" sz="1200" b="0" i="0" dirty="0">
              <a:solidFill>
                <a:schemeClr val="bg1"/>
              </a:solidFill>
            </a:rPr>
            <a:t>. </a:t>
          </a:r>
          <a:endParaRPr lang="en-US" sz="1200" dirty="0">
            <a:solidFill>
              <a:schemeClr val="bg1"/>
            </a:solidFill>
          </a:endParaRPr>
        </a:p>
      </dgm:t>
    </dgm:pt>
    <dgm:pt modelId="{CDE22E6B-34F1-4D35-9403-1CF00DF2A5A9}" type="parTrans" cxnId="{91C2BD65-E9FF-4E97-91A0-ED4ADBFE65C5}">
      <dgm:prSet/>
      <dgm:spPr/>
      <dgm:t>
        <a:bodyPr/>
        <a:lstStyle/>
        <a:p>
          <a:endParaRPr lang="en-US"/>
        </a:p>
      </dgm:t>
    </dgm:pt>
    <dgm:pt modelId="{909BCABC-51A1-425D-BF74-FA5B9995E90B}" type="sibTrans" cxnId="{91C2BD65-E9FF-4E97-91A0-ED4ADBFE65C5}">
      <dgm:prSet/>
      <dgm:spPr/>
      <dgm:t>
        <a:bodyPr/>
        <a:lstStyle/>
        <a:p>
          <a:endParaRPr lang="en-US"/>
        </a:p>
      </dgm:t>
    </dgm:pt>
    <dgm:pt modelId="{D1C37FC0-3308-4B84-98C5-2DDE380DABA4}" type="pres">
      <dgm:prSet presAssocID="{5E4DC4C3-10B3-47E2-881A-DA020E7CB6E0}" presName="linear" presStyleCnt="0">
        <dgm:presLayoutVars>
          <dgm:animLvl val="lvl"/>
          <dgm:resizeHandles val="exact"/>
        </dgm:presLayoutVars>
      </dgm:prSet>
      <dgm:spPr/>
    </dgm:pt>
    <dgm:pt modelId="{A30C30EC-ADC4-45F4-B7F8-1CC949C7D80B}" type="pres">
      <dgm:prSet presAssocID="{A9BBFAD8-44BC-45E5-8500-3A48C2EB279F}" presName="parentText" presStyleLbl="node1" presStyleIdx="0" presStyleCnt="4">
        <dgm:presLayoutVars>
          <dgm:chMax val="0"/>
          <dgm:bulletEnabled val="1"/>
        </dgm:presLayoutVars>
      </dgm:prSet>
      <dgm:spPr/>
    </dgm:pt>
    <dgm:pt modelId="{F69708D7-2646-4A89-AD69-2DF06BA28D61}" type="pres">
      <dgm:prSet presAssocID="{99F207D1-D474-4037-B073-3BC619FF9D47}" presName="spacer" presStyleCnt="0"/>
      <dgm:spPr/>
    </dgm:pt>
    <dgm:pt modelId="{9A0E242E-17D0-457A-9194-0B95F06E8C2E}" type="pres">
      <dgm:prSet presAssocID="{129FC5D1-92C2-4B98-973C-29F7C1CDCAF3}" presName="parentText" presStyleLbl="node1" presStyleIdx="1" presStyleCnt="4">
        <dgm:presLayoutVars>
          <dgm:chMax val="0"/>
          <dgm:bulletEnabled val="1"/>
        </dgm:presLayoutVars>
      </dgm:prSet>
      <dgm:spPr/>
    </dgm:pt>
    <dgm:pt modelId="{0EEB7780-CB7C-4FED-9517-A4C3A766A3FD}" type="pres">
      <dgm:prSet presAssocID="{E5253D99-7674-407F-84A0-AC61B400BAFB}" presName="spacer" presStyleCnt="0"/>
      <dgm:spPr/>
    </dgm:pt>
    <dgm:pt modelId="{56FDC88B-FE42-4FE2-A3F0-7116B7B4B9BD}" type="pres">
      <dgm:prSet presAssocID="{9AE936BB-67BC-4895-B816-187AFEC2F733}" presName="parentText" presStyleLbl="node1" presStyleIdx="2" presStyleCnt="4">
        <dgm:presLayoutVars>
          <dgm:chMax val="0"/>
          <dgm:bulletEnabled val="1"/>
        </dgm:presLayoutVars>
      </dgm:prSet>
      <dgm:spPr/>
    </dgm:pt>
    <dgm:pt modelId="{4D3644D9-A61B-4EC9-BBC8-B2D42BF77766}" type="pres">
      <dgm:prSet presAssocID="{F75161A6-824D-4104-B339-CB1E2A028DA8}" presName="spacer" presStyleCnt="0"/>
      <dgm:spPr/>
    </dgm:pt>
    <dgm:pt modelId="{B5C8246E-FA1B-4566-9C1F-C3CDBE7FE09F}" type="pres">
      <dgm:prSet presAssocID="{E3681AFF-5991-4235-AB6D-EDF1C1F9E0B8}" presName="parentText" presStyleLbl="node1" presStyleIdx="3" presStyleCnt="4">
        <dgm:presLayoutVars>
          <dgm:chMax val="0"/>
          <dgm:bulletEnabled val="1"/>
        </dgm:presLayoutVars>
      </dgm:prSet>
      <dgm:spPr/>
    </dgm:pt>
  </dgm:ptLst>
  <dgm:cxnLst>
    <dgm:cxn modelId="{FF7CC323-B71E-403A-AA79-B992FA86A166}" type="presOf" srcId="{5E4DC4C3-10B3-47E2-881A-DA020E7CB6E0}" destId="{D1C37FC0-3308-4B84-98C5-2DDE380DABA4}" srcOrd="0" destOrd="0" presId="urn:microsoft.com/office/officeart/2005/8/layout/vList2"/>
    <dgm:cxn modelId="{E531CB30-30F8-4DDB-AA1A-1BD6FC2EF11C}" type="presOf" srcId="{9AE936BB-67BC-4895-B816-187AFEC2F733}" destId="{56FDC88B-FE42-4FE2-A3F0-7116B7B4B9BD}" srcOrd="0" destOrd="0" presId="urn:microsoft.com/office/officeart/2005/8/layout/vList2"/>
    <dgm:cxn modelId="{BFF8CF3E-9EB1-479C-9BAA-FDA2D9699A93}" srcId="{5E4DC4C3-10B3-47E2-881A-DA020E7CB6E0}" destId="{129FC5D1-92C2-4B98-973C-29F7C1CDCAF3}" srcOrd="1" destOrd="0" parTransId="{A1885224-721E-4CD7-8549-1CAA2AC76DF5}" sibTransId="{E5253D99-7674-407F-84A0-AC61B400BAFB}"/>
    <dgm:cxn modelId="{C5BC555E-69AB-4428-9B14-BF7A1014F7E6}" type="presOf" srcId="{129FC5D1-92C2-4B98-973C-29F7C1CDCAF3}" destId="{9A0E242E-17D0-457A-9194-0B95F06E8C2E}" srcOrd="0" destOrd="0" presId="urn:microsoft.com/office/officeart/2005/8/layout/vList2"/>
    <dgm:cxn modelId="{91C2BD65-E9FF-4E97-91A0-ED4ADBFE65C5}" srcId="{5E4DC4C3-10B3-47E2-881A-DA020E7CB6E0}" destId="{E3681AFF-5991-4235-AB6D-EDF1C1F9E0B8}" srcOrd="3" destOrd="0" parTransId="{CDE22E6B-34F1-4D35-9403-1CF00DF2A5A9}" sibTransId="{909BCABC-51A1-425D-BF74-FA5B9995E90B}"/>
    <dgm:cxn modelId="{DF5BBB50-EBB4-4B27-A1B1-F626452C6710}" srcId="{5E4DC4C3-10B3-47E2-881A-DA020E7CB6E0}" destId="{9AE936BB-67BC-4895-B816-187AFEC2F733}" srcOrd="2" destOrd="0" parTransId="{CE57024F-0CB7-48EA-83B8-AB173EBC43EA}" sibTransId="{F75161A6-824D-4104-B339-CB1E2A028DA8}"/>
    <dgm:cxn modelId="{4FB102C4-8306-401D-BF5E-189AE5D22AD2}" type="presOf" srcId="{A9BBFAD8-44BC-45E5-8500-3A48C2EB279F}" destId="{A30C30EC-ADC4-45F4-B7F8-1CC949C7D80B}" srcOrd="0" destOrd="0" presId="urn:microsoft.com/office/officeart/2005/8/layout/vList2"/>
    <dgm:cxn modelId="{EAF64CC5-37AF-4E45-A1B9-28FDFFF16C2F}" type="presOf" srcId="{E3681AFF-5991-4235-AB6D-EDF1C1F9E0B8}" destId="{B5C8246E-FA1B-4566-9C1F-C3CDBE7FE09F}" srcOrd="0" destOrd="0" presId="urn:microsoft.com/office/officeart/2005/8/layout/vList2"/>
    <dgm:cxn modelId="{F5D640EC-7584-4134-B7AC-07BB31C285DC}" srcId="{5E4DC4C3-10B3-47E2-881A-DA020E7CB6E0}" destId="{A9BBFAD8-44BC-45E5-8500-3A48C2EB279F}" srcOrd="0" destOrd="0" parTransId="{B753823C-9DC0-4FAF-9413-0373011731E0}" sibTransId="{99F207D1-D474-4037-B073-3BC619FF9D47}"/>
    <dgm:cxn modelId="{9B068605-DEFF-4D41-BDAF-3856E853E814}" type="presParOf" srcId="{D1C37FC0-3308-4B84-98C5-2DDE380DABA4}" destId="{A30C30EC-ADC4-45F4-B7F8-1CC949C7D80B}" srcOrd="0" destOrd="0" presId="urn:microsoft.com/office/officeart/2005/8/layout/vList2"/>
    <dgm:cxn modelId="{263DAF6B-11BB-47BE-B9FD-CB8B6D9499C4}" type="presParOf" srcId="{D1C37FC0-3308-4B84-98C5-2DDE380DABA4}" destId="{F69708D7-2646-4A89-AD69-2DF06BA28D61}" srcOrd="1" destOrd="0" presId="urn:microsoft.com/office/officeart/2005/8/layout/vList2"/>
    <dgm:cxn modelId="{4C562155-67EF-44FC-B5BE-2E5817701815}" type="presParOf" srcId="{D1C37FC0-3308-4B84-98C5-2DDE380DABA4}" destId="{9A0E242E-17D0-457A-9194-0B95F06E8C2E}" srcOrd="2" destOrd="0" presId="urn:microsoft.com/office/officeart/2005/8/layout/vList2"/>
    <dgm:cxn modelId="{453A8983-944D-4AA3-921D-0D25D40D9285}" type="presParOf" srcId="{D1C37FC0-3308-4B84-98C5-2DDE380DABA4}" destId="{0EEB7780-CB7C-4FED-9517-A4C3A766A3FD}" srcOrd="3" destOrd="0" presId="urn:microsoft.com/office/officeart/2005/8/layout/vList2"/>
    <dgm:cxn modelId="{C39DF26E-5F7B-4637-B2A9-FCD0D305B476}" type="presParOf" srcId="{D1C37FC0-3308-4B84-98C5-2DDE380DABA4}" destId="{56FDC88B-FE42-4FE2-A3F0-7116B7B4B9BD}" srcOrd="4" destOrd="0" presId="urn:microsoft.com/office/officeart/2005/8/layout/vList2"/>
    <dgm:cxn modelId="{E2413B6F-CAEC-4137-9E0D-774F41764C6C}" type="presParOf" srcId="{D1C37FC0-3308-4B84-98C5-2DDE380DABA4}" destId="{4D3644D9-A61B-4EC9-BBC8-B2D42BF77766}" srcOrd="5" destOrd="0" presId="urn:microsoft.com/office/officeart/2005/8/layout/vList2"/>
    <dgm:cxn modelId="{58FD7764-EA8E-4D5C-A589-9C79774838F0}" type="presParOf" srcId="{D1C37FC0-3308-4B84-98C5-2DDE380DABA4}" destId="{B5C8246E-FA1B-4566-9C1F-C3CDBE7FE09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788195F-23AE-4364-899C-8C45C0A10B35}" type="doc">
      <dgm:prSet loTypeId="urn:microsoft.com/office/officeart/2005/8/layout/chevron2" loCatId="list" qsTypeId="urn:microsoft.com/office/officeart/2005/8/quickstyle/simple2" qsCatId="simple" csTypeId="urn:microsoft.com/office/officeart/2005/8/colors/accent1_2" csCatId="accent1" phldr="1"/>
      <dgm:spPr/>
      <dgm:t>
        <a:bodyPr/>
        <a:lstStyle/>
        <a:p>
          <a:endParaRPr lang="en-US"/>
        </a:p>
      </dgm:t>
    </dgm:pt>
    <dgm:pt modelId="{C6F37B5D-A839-4697-8232-866B95BC4B2D}">
      <dgm:prSet custT="1"/>
      <dgm:spPr/>
      <dgm:t>
        <a:bodyPr/>
        <a:lstStyle/>
        <a:p>
          <a:endParaRPr lang="en-US" sz="1200" dirty="0"/>
        </a:p>
        <a:p>
          <a:r>
            <a:rPr lang="en-US" sz="1600" b="1" dirty="0"/>
            <a:t>1</a:t>
          </a:r>
        </a:p>
      </dgm:t>
    </dgm:pt>
    <dgm:pt modelId="{8A62C48A-3537-4BC1-95A4-3F12E70EF26F}" type="parTrans" cxnId="{02DE8AFA-6368-46E3-B3E8-14BE7A3C8E9D}">
      <dgm:prSet/>
      <dgm:spPr/>
      <dgm:t>
        <a:bodyPr/>
        <a:lstStyle/>
        <a:p>
          <a:endParaRPr lang="en-US" sz="1200"/>
        </a:p>
      </dgm:t>
    </dgm:pt>
    <dgm:pt modelId="{A01E32B2-CCB5-443E-BB84-CD929121A7D7}" type="sibTrans" cxnId="{02DE8AFA-6368-46E3-B3E8-14BE7A3C8E9D}">
      <dgm:prSet/>
      <dgm:spPr/>
      <dgm:t>
        <a:bodyPr/>
        <a:lstStyle/>
        <a:p>
          <a:endParaRPr lang="en-US" sz="1200"/>
        </a:p>
      </dgm:t>
    </dgm:pt>
    <dgm:pt modelId="{3786B20B-29A9-442C-9453-8C0C4EEF3C47}">
      <dgm:prSet custT="1"/>
      <dgm:spPr/>
      <dgm:t>
        <a:bodyPr/>
        <a:lstStyle/>
        <a:p>
          <a:endParaRPr lang="en-CA" sz="1200" b="0" i="0" dirty="0"/>
        </a:p>
        <a:p>
          <a:r>
            <a:rPr lang="en-CA" sz="1600" b="1" i="0" dirty="0"/>
            <a:t>2</a:t>
          </a:r>
        </a:p>
      </dgm:t>
    </dgm:pt>
    <dgm:pt modelId="{91E219EF-0AF7-46D8-BE71-583ED86A3FB0}" type="parTrans" cxnId="{DC9743BE-8496-4C5F-AB4B-E10173D3A838}">
      <dgm:prSet/>
      <dgm:spPr/>
      <dgm:t>
        <a:bodyPr/>
        <a:lstStyle/>
        <a:p>
          <a:endParaRPr lang="en-US" sz="1200"/>
        </a:p>
      </dgm:t>
    </dgm:pt>
    <dgm:pt modelId="{C351C899-2C3F-4D2C-B2A6-27B0FD3A7170}" type="sibTrans" cxnId="{DC9743BE-8496-4C5F-AB4B-E10173D3A838}">
      <dgm:prSet/>
      <dgm:spPr/>
      <dgm:t>
        <a:bodyPr/>
        <a:lstStyle/>
        <a:p>
          <a:endParaRPr lang="en-US" sz="1200"/>
        </a:p>
      </dgm:t>
    </dgm:pt>
    <dgm:pt modelId="{B3F8D56F-7C22-4C96-B6A2-5C5B0EFF505D}">
      <dgm:prSet custT="1"/>
      <dgm:spPr/>
      <dgm:t>
        <a:bodyPr/>
        <a:lstStyle/>
        <a:p>
          <a:endParaRPr lang="en-US" sz="1200" dirty="0"/>
        </a:p>
        <a:p>
          <a:r>
            <a:rPr lang="en-US" sz="1600" b="1" dirty="0"/>
            <a:t>3</a:t>
          </a:r>
        </a:p>
      </dgm:t>
    </dgm:pt>
    <dgm:pt modelId="{5B7E8366-707B-4A80-9F11-C29610706D02}" type="parTrans" cxnId="{679EFA4C-8539-4AA1-B88F-7E8E1A59E7D8}">
      <dgm:prSet/>
      <dgm:spPr/>
      <dgm:t>
        <a:bodyPr/>
        <a:lstStyle/>
        <a:p>
          <a:endParaRPr lang="en-US" sz="1200"/>
        </a:p>
      </dgm:t>
    </dgm:pt>
    <dgm:pt modelId="{76DB8EC4-D52F-425F-B82A-0AE6E564D54F}" type="sibTrans" cxnId="{679EFA4C-8539-4AA1-B88F-7E8E1A59E7D8}">
      <dgm:prSet/>
      <dgm:spPr/>
      <dgm:t>
        <a:bodyPr/>
        <a:lstStyle/>
        <a:p>
          <a:endParaRPr lang="en-US" sz="1200"/>
        </a:p>
      </dgm:t>
    </dgm:pt>
    <dgm:pt modelId="{9105BB95-6FAB-48B7-A441-33B58154D203}">
      <dgm:prSet custT="1"/>
      <dgm:spPr/>
      <dgm:t>
        <a:bodyPr/>
        <a:lstStyle/>
        <a:p>
          <a:pPr>
            <a:buFontTx/>
            <a:buNone/>
          </a:pPr>
          <a:r>
            <a:rPr lang="en-CA" sz="1200" b="1" dirty="0"/>
            <a:t>Re-research your case</a:t>
          </a:r>
        </a:p>
      </dgm:t>
    </dgm:pt>
    <dgm:pt modelId="{ECBA774B-48F0-4A7A-89CF-FCE9BE31D80B}" type="parTrans" cxnId="{78CF5760-A4E2-4193-A987-AFB98AC509ED}">
      <dgm:prSet/>
      <dgm:spPr/>
      <dgm:t>
        <a:bodyPr/>
        <a:lstStyle/>
        <a:p>
          <a:endParaRPr lang="en-CA"/>
        </a:p>
      </dgm:t>
    </dgm:pt>
    <dgm:pt modelId="{A3C59DAE-D301-4727-ABDF-1874833D8405}" type="sibTrans" cxnId="{78CF5760-A4E2-4193-A987-AFB98AC509ED}">
      <dgm:prSet/>
      <dgm:spPr/>
      <dgm:t>
        <a:bodyPr/>
        <a:lstStyle/>
        <a:p>
          <a:endParaRPr lang="en-CA"/>
        </a:p>
      </dgm:t>
    </dgm:pt>
    <dgm:pt modelId="{6CC18AE7-45D9-4BEF-9C16-813EA1015DFE}">
      <dgm:prSet custT="1"/>
      <dgm:spPr/>
      <dgm:t>
        <a:bodyPr/>
        <a:lstStyle/>
        <a:p>
          <a:pPr>
            <a:buFontTx/>
            <a:buNone/>
          </a:pPr>
          <a:r>
            <a:rPr lang="en-CA" sz="1200" b="0" dirty="0"/>
            <a:t>Present the most up-to-date iteration of the law.</a:t>
          </a:r>
        </a:p>
      </dgm:t>
    </dgm:pt>
    <dgm:pt modelId="{4046F30C-F781-4BE2-A57C-A49EA136E1E3}" type="parTrans" cxnId="{E4E3BF07-F971-42DE-BB51-50ECF44B24B0}">
      <dgm:prSet/>
      <dgm:spPr/>
      <dgm:t>
        <a:bodyPr/>
        <a:lstStyle/>
        <a:p>
          <a:endParaRPr lang="en-CA"/>
        </a:p>
      </dgm:t>
    </dgm:pt>
    <dgm:pt modelId="{FB9D6342-BCAD-4CE8-A42A-A99F4FDF19FF}" type="sibTrans" cxnId="{E4E3BF07-F971-42DE-BB51-50ECF44B24B0}">
      <dgm:prSet/>
      <dgm:spPr/>
      <dgm:t>
        <a:bodyPr/>
        <a:lstStyle/>
        <a:p>
          <a:endParaRPr lang="en-CA"/>
        </a:p>
      </dgm:t>
    </dgm:pt>
    <dgm:pt modelId="{021C5D1E-AED7-4311-87C9-6775C10B9ADD}">
      <dgm:prSet custT="1"/>
      <dgm:spPr/>
      <dgm:t>
        <a:bodyPr/>
        <a:lstStyle/>
        <a:p>
          <a:pPr>
            <a:buFontTx/>
            <a:buNone/>
          </a:pPr>
          <a:r>
            <a:rPr lang="en-CA" sz="1200" b="1" dirty="0"/>
            <a:t>Drafting a factum on a judicial review/appeal</a:t>
          </a:r>
        </a:p>
      </dgm:t>
    </dgm:pt>
    <dgm:pt modelId="{CC17CCE9-AF19-47FC-A7DA-FD8AD4C8E749}" type="parTrans" cxnId="{430F0DDA-51B1-45BF-BB71-ED76348C597C}">
      <dgm:prSet/>
      <dgm:spPr/>
      <dgm:t>
        <a:bodyPr/>
        <a:lstStyle/>
        <a:p>
          <a:endParaRPr lang="en-CA"/>
        </a:p>
      </dgm:t>
    </dgm:pt>
    <dgm:pt modelId="{178A3511-F4B2-456A-B35F-533A3C039EAD}" type="sibTrans" cxnId="{430F0DDA-51B1-45BF-BB71-ED76348C597C}">
      <dgm:prSet/>
      <dgm:spPr/>
      <dgm:t>
        <a:bodyPr/>
        <a:lstStyle/>
        <a:p>
          <a:endParaRPr lang="en-CA"/>
        </a:p>
      </dgm:t>
    </dgm:pt>
    <dgm:pt modelId="{63E0296B-98D5-42B0-959C-8CAEDE5764EC}">
      <dgm:prSet custT="1"/>
      <dgm:spPr/>
      <dgm:t>
        <a:bodyPr/>
        <a:lstStyle/>
        <a:p>
          <a:pPr>
            <a:buFont typeface="Arial" panose="020B0604020202020204" pitchFamily="34" charset="0"/>
            <a:buChar char="•"/>
          </a:pPr>
          <a:r>
            <a:rPr lang="en-CA" sz="1200" b="0" dirty="0"/>
            <a:t>Start with the law: note up all cases, do not overquote, state facts of most important cases only.</a:t>
          </a:r>
        </a:p>
      </dgm:t>
    </dgm:pt>
    <dgm:pt modelId="{B2AF9CF5-AABD-4529-A731-5DE908DBB799}" type="parTrans" cxnId="{E847AA2A-7609-4254-8531-1413B900B909}">
      <dgm:prSet/>
      <dgm:spPr/>
      <dgm:t>
        <a:bodyPr/>
        <a:lstStyle/>
        <a:p>
          <a:endParaRPr lang="en-CA"/>
        </a:p>
      </dgm:t>
    </dgm:pt>
    <dgm:pt modelId="{1C7644B9-9F58-4395-9EDA-18BD09BEAB9C}" type="sibTrans" cxnId="{E847AA2A-7609-4254-8531-1413B900B909}">
      <dgm:prSet/>
      <dgm:spPr/>
      <dgm:t>
        <a:bodyPr/>
        <a:lstStyle/>
        <a:p>
          <a:endParaRPr lang="en-CA"/>
        </a:p>
      </dgm:t>
    </dgm:pt>
    <dgm:pt modelId="{36F51632-E19C-410C-96CE-F71B0B1F6E7A}">
      <dgm:prSet custT="1"/>
      <dgm:spPr/>
      <dgm:t>
        <a:bodyPr/>
        <a:lstStyle/>
        <a:p>
          <a:pPr>
            <a:buFont typeface="Arial" panose="020B0604020202020204" pitchFamily="34" charset="0"/>
            <a:buChar char="•"/>
          </a:pPr>
          <a:r>
            <a:rPr lang="en-CA" sz="1200" b="0" dirty="0"/>
            <a:t>Go back to the facts: select the most important facts, refer to and quite key evidence.</a:t>
          </a:r>
        </a:p>
      </dgm:t>
    </dgm:pt>
    <dgm:pt modelId="{7434457B-D2BE-4130-B20C-DB10B61E2BCD}" type="parTrans" cxnId="{500E9D91-D8D7-474D-B6EE-2E9706C14EDC}">
      <dgm:prSet/>
      <dgm:spPr/>
      <dgm:t>
        <a:bodyPr/>
        <a:lstStyle/>
        <a:p>
          <a:endParaRPr lang="en-CA"/>
        </a:p>
      </dgm:t>
    </dgm:pt>
    <dgm:pt modelId="{BB1CA953-34F4-48CB-A339-9D6B0A627493}" type="sibTrans" cxnId="{500E9D91-D8D7-474D-B6EE-2E9706C14EDC}">
      <dgm:prSet/>
      <dgm:spPr/>
      <dgm:t>
        <a:bodyPr/>
        <a:lstStyle/>
        <a:p>
          <a:endParaRPr lang="en-CA"/>
        </a:p>
      </dgm:t>
    </dgm:pt>
    <dgm:pt modelId="{DFF23A87-675B-4AD3-BDF5-2FA358D82D06}">
      <dgm:prSet custT="1"/>
      <dgm:spPr/>
      <dgm:t>
        <a:bodyPr/>
        <a:lstStyle/>
        <a:p>
          <a:pPr>
            <a:buFont typeface="Arial" panose="020B0604020202020204" pitchFamily="34" charset="0"/>
            <a:buChar char="•"/>
          </a:pPr>
          <a:r>
            <a:rPr lang="en-CA" sz="1200" b="0" dirty="0"/>
            <a:t>Do the overview last: why are you here? What are you seeking? Outline theory of the case.</a:t>
          </a:r>
        </a:p>
      </dgm:t>
    </dgm:pt>
    <dgm:pt modelId="{EA5EE560-0B20-4F8A-8C12-D941895EE67F}" type="parTrans" cxnId="{ECE2F2CE-9F24-4D81-9563-35833B186D6F}">
      <dgm:prSet/>
      <dgm:spPr/>
      <dgm:t>
        <a:bodyPr/>
        <a:lstStyle/>
        <a:p>
          <a:endParaRPr lang="en-CA"/>
        </a:p>
      </dgm:t>
    </dgm:pt>
    <dgm:pt modelId="{2CA5C179-1A5C-49B4-9F62-17E8DF33F632}" type="sibTrans" cxnId="{ECE2F2CE-9F24-4D81-9563-35833B186D6F}">
      <dgm:prSet/>
      <dgm:spPr/>
      <dgm:t>
        <a:bodyPr/>
        <a:lstStyle/>
        <a:p>
          <a:endParaRPr lang="en-CA"/>
        </a:p>
      </dgm:t>
    </dgm:pt>
    <dgm:pt modelId="{CF49FE23-BAD1-4E4F-9559-E986F571CE0E}">
      <dgm:prSet custT="1"/>
      <dgm:spPr/>
      <dgm:t>
        <a:bodyPr/>
        <a:lstStyle/>
        <a:p>
          <a:pPr>
            <a:buFontTx/>
            <a:buNone/>
          </a:pPr>
          <a:endParaRPr lang="en-CA" sz="1200" b="1" dirty="0"/>
        </a:p>
      </dgm:t>
    </dgm:pt>
    <dgm:pt modelId="{2CA7EFA1-11FF-4E97-9F97-37DB69CA9BF4}" type="parTrans" cxnId="{DEC633D2-73E6-474C-8CAC-8CE59AA2B8A5}">
      <dgm:prSet/>
      <dgm:spPr/>
      <dgm:t>
        <a:bodyPr/>
        <a:lstStyle/>
        <a:p>
          <a:endParaRPr lang="en-CA"/>
        </a:p>
      </dgm:t>
    </dgm:pt>
    <dgm:pt modelId="{F0363153-47F6-48CF-A07C-D6D8231575B2}" type="sibTrans" cxnId="{DEC633D2-73E6-474C-8CAC-8CE59AA2B8A5}">
      <dgm:prSet/>
      <dgm:spPr/>
      <dgm:t>
        <a:bodyPr/>
        <a:lstStyle/>
        <a:p>
          <a:endParaRPr lang="en-CA"/>
        </a:p>
      </dgm:t>
    </dgm:pt>
    <dgm:pt modelId="{E3247910-9567-4C21-AB59-7E47399DDA39}">
      <dgm:prSet custT="1"/>
      <dgm:spPr/>
      <dgm:t>
        <a:bodyPr/>
        <a:lstStyle/>
        <a:p>
          <a:pPr>
            <a:buFont typeface="Arial" panose="020B0604020202020204" pitchFamily="34" charset="0"/>
            <a:buChar char="•"/>
          </a:pPr>
          <a:endParaRPr lang="en-CA" sz="1200" b="0" dirty="0"/>
        </a:p>
      </dgm:t>
    </dgm:pt>
    <dgm:pt modelId="{0B0E9F85-208D-4857-87FF-0EEBCBD7B56B}" type="parTrans" cxnId="{D43DD9FD-2A21-46AF-BDCE-E4A4E305CCEB}">
      <dgm:prSet/>
      <dgm:spPr/>
      <dgm:t>
        <a:bodyPr/>
        <a:lstStyle/>
        <a:p>
          <a:endParaRPr lang="en-CA"/>
        </a:p>
      </dgm:t>
    </dgm:pt>
    <dgm:pt modelId="{75A1A282-234B-4F91-B1C7-45AB538A77B4}" type="sibTrans" cxnId="{D43DD9FD-2A21-46AF-BDCE-E4A4E305CCEB}">
      <dgm:prSet/>
      <dgm:spPr/>
      <dgm:t>
        <a:bodyPr/>
        <a:lstStyle/>
        <a:p>
          <a:endParaRPr lang="en-CA"/>
        </a:p>
      </dgm:t>
    </dgm:pt>
    <dgm:pt modelId="{5BA89B1B-3D9F-47F5-8998-3FB58A38C894}">
      <dgm:prSet custT="1"/>
      <dgm:spPr/>
      <dgm:t>
        <a:bodyPr/>
        <a:lstStyle/>
        <a:p>
          <a:pPr>
            <a:buNone/>
          </a:pPr>
          <a:r>
            <a:rPr lang="en-CA" sz="1200" b="1" dirty="0"/>
            <a:t>Oral Advocacy</a:t>
          </a:r>
        </a:p>
      </dgm:t>
    </dgm:pt>
    <dgm:pt modelId="{9D982DD4-35A9-4992-B9FE-6F9148C450EC}" type="parTrans" cxnId="{7AE7B1BC-C252-4408-9115-DFA9E8B919B3}">
      <dgm:prSet/>
      <dgm:spPr/>
      <dgm:t>
        <a:bodyPr/>
        <a:lstStyle/>
        <a:p>
          <a:endParaRPr lang="en-CA"/>
        </a:p>
      </dgm:t>
    </dgm:pt>
    <dgm:pt modelId="{6D0E4C80-9183-421C-956A-B593356997AA}" type="sibTrans" cxnId="{7AE7B1BC-C252-4408-9115-DFA9E8B919B3}">
      <dgm:prSet/>
      <dgm:spPr/>
      <dgm:t>
        <a:bodyPr/>
        <a:lstStyle/>
        <a:p>
          <a:endParaRPr lang="en-CA"/>
        </a:p>
      </dgm:t>
    </dgm:pt>
    <dgm:pt modelId="{C181BD2E-0B87-4D7E-A8B5-F12B2DB0503C}">
      <dgm:prSet custT="1"/>
      <dgm:spPr/>
      <dgm:t>
        <a:bodyPr/>
        <a:lstStyle/>
        <a:p>
          <a:pPr>
            <a:buFont typeface="Arial" panose="020B0604020202020204" pitchFamily="34" charset="0"/>
            <a:buChar char="•"/>
          </a:pPr>
          <a:r>
            <a:rPr lang="en-CA" sz="1200" b="0" dirty="0"/>
            <a:t>Co-operate, avoid sharp practice.</a:t>
          </a:r>
        </a:p>
      </dgm:t>
    </dgm:pt>
    <dgm:pt modelId="{D0E15FFA-E828-4D8E-9380-2A08416A6057}" type="parTrans" cxnId="{5EC0AC67-0752-403D-9B17-E57194FABBA4}">
      <dgm:prSet/>
      <dgm:spPr/>
      <dgm:t>
        <a:bodyPr/>
        <a:lstStyle/>
        <a:p>
          <a:endParaRPr lang="en-CA"/>
        </a:p>
      </dgm:t>
    </dgm:pt>
    <dgm:pt modelId="{2D179DE8-0A56-460A-87A9-2E9EABC8A582}" type="sibTrans" cxnId="{5EC0AC67-0752-403D-9B17-E57194FABBA4}">
      <dgm:prSet/>
      <dgm:spPr/>
      <dgm:t>
        <a:bodyPr/>
        <a:lstStyle/>
        <a:p>
          <a:endParaRPr lang="en-CA"/>
        </a:p>
      </dgm:t>
    </dgm:pt>
    <dgm:pt modelId="{B45B9835-34EA-4FD7-A279-152A5F62D5C8}">
      <dgm:prSet custT="1"/>
      <dgm:spPr/>
      <dgm:t>
        <a:bodyPr/>
        <a:lstStyle/>
        <a:p>
          <a:pPr>
            <a:buFont typeface="Arial" panose="020B0604020202020204" pitchFamily="34" charset="0"/>
            <a:buChar char="•"/>
          </a:pPr>
          <a:r>
            <a:rPr lang="en-CA" sz="1200" b="0" dirty="0"/>
            <a:t>Do not re-read your factum.</a:t>
          </a:r>
        </a:p>
      </dgm:t>
    </dgm:pt>
    <dgm:pt modelId="{BE9F847F-2708-48C5-8B76-C4C467857FA8}" type="parTrans" cxnId="{B34CEC9C-D2E2-42A6-9B75-8C36A3E9EFF0}">
      <dgm:prSet/>
      <dgm:spPr/>
      <dgm:t>
        <a:bodyPr/>
        <a:lstStyle/>
        <a:p>
          <a:endParaRPr lang="en-CA"/>
        </a:p>
      </dgm:t>
    </dgm:pt>
    <dgm:pt modelId="{7A8C0B39-53D5-41A9-A12D-AD4B62156B2A}" type="sibTrans" cxnId="{B34CEC9C-D2E2-42A6-9B75-8C36A3E9EFF0}">
      <dgm:prSet/>
      <dgm:spPr/>
      <dgm:t>
        <a:bodyPr/>
        <a:lstStyle/>
        <a:p>
          <a:endParaRPr lang="en-CA"/>
        </a:p>
      </dgm:t>
    </dgm:pt>
    <dgm:pt modelId="{CE2CAA4B-6BE3-42DB-A770-D72B614143F0}">
      <dgm:prSet custT="1"/>
      <dgm:spPr/>
      <dgm:t>
        <a:bodyPr/>
        <a:lstStyle/>
        <a:p>
          <a:pPr>
            <a:buFont typeface="Arial" panose="020B0604020202020204" pitchFamily="34" charset="0"/>
            <a:buChar char="•"/>
          </a:pPr>
          <a:r>
            <a:rPr lang="en-CA" sz="1200" b="0" dirty="0"/>
            <a:t>Be prepared to deviate and answer questions.</a:t>
          </a:r>
        </a:p>
      </dgm:t>
    </dgm:pt>
    <dgm:pt modelId="{FA1B7FC9-512A-42E3-BC14-879BF788C08B}" type="parTrans" cxnId="{FE66F3B7-C37A-42EC-AC7E-FCBBFD8C8179}">
      <dgm:prSet/>
      <dgm:spPr/>
      <dgm:t>
        <a:bodyPr/>
        <a:lstStyle/>
        <a:p>
          <a:endParaRPr lang="en-CA"/>
        </a:p>
      </dgm:t>
    </dgm:pt>
    <dgm:pt modelId="{67F9988D-8656-4FBF-BAE1-E3CC66C60277}" type="sibTrans" cxnId="{FE66F3B7-C37A-42EC-AC7E-FCBBFD8C8179}">
      <dgm:prSet/>
      <dgm:spPr/>
      <dgm:t>
        <a:bodyPr/>
        <a:lstStyle/>
        <a:p>
          <a:endParaRPr lang="en-CA"/>
        </a:p>
      </dgm:t>
    </dgm:pt>
    <dgm:pt modelId="{BB769B71-F83D-486D-AD32-43C49F1091E7}" type="pres">
      <dgm:prSet presAssocID="{D788195F-23AE-4364-899C-8C45C0A10B35}" presName="linearFlow" presStyleCnt="0">
        <dgm:presLayoutVars>
          <dgm:dir/>
          <dgm:animLvl val="lvl"/>
          <dgm:resizeHandles val="exact"/>
        </dgm:presLayoutVars>
      </dgm:prSet>
      <dgm:spPr/>
    </dgm:pt>
    <dgm:pt modelId="{551DD418-46C4-4C9A-92E6-333EA5E245C7}" type="pres">
      <dgm:prSet presAssocID="{C6F37B5D-A839-4697-8232-866B95BC4B2D}" presName="composite" presStyleCnt="0"/>
      <dgm:spPr/>
    </dgm:pt>
    <dgm:pt modelId="{8277913D-13FD-49B8-B54E-7AC4C6C12634}" type="pres">
      <dgm:prSet presAssocID="{C6F37B5D-A839-4697-8232-866B95BC4B2D}" presName="parentText" presStyleLbl="alignNode1" presStyleIdx="0" presStyleCnt="3">
        <dgm:presLayoutVars>
          <dgm:chMax val="1"/>
          <dgm:bulletEnabled val="1"/>
        </dgm:presLayoutVars>
      </dgm:prSet>
      <dgm:spPr/>
    </dgm:pt>
    <dgm:pt modelId="{DF27F2F6-E807-401A-94C4-80B2725FB2A1}" type="pres">
      <dgm:prSet presAssocID="{C6F37B5D-A839-4697-8232-866B95BC4B2D}" presName="descendantText" presStyleLbl="alignAcc1" presStyleIdx="0" presStyleCnt="3">
        <dgm:presLayoutVars>
          <dgm:bulletEnabled val="1"/>
        </dgm:presLayoutVars>
      </dgm:prSet>
      <dgm:spPr/>
    </dgm:pt>
    <dgm:pt modelId="{19D4E30C-3E96-4E0F-813F-EFD618FB1095}" type="pres">
      <dgm:prSet presAssocID="{A01E32B2-CCB5-443E-BB84-CD929121A7D7}" presName="sp" presStyleCnt="0"/>
      <dgm:spPr/>
    </dgm:pt>
    <dgm:pt modelId="{E23D2D19-645C-4033-A118-18B7DE4EA1CA}" type="pres">
      <dgm:prSet presAssocID="{3786B20B-29A9-442C-9453-8C0C4EEF3C47}" presName="composite" presStyleCnt="0"/>
      <dgm:spPr/>
    </dgm:pt>
    <dgm:pt modelId="{9E873CDE-432A-4936-BCF2-1FD35DC0F250}" type="pres">
      <dgm:prSet presAssocID="{3786B20B-29A9-442C-9453-8C0C4EEF3C47}" presName="parentText" presStyleLbl="alignNode1" presStyleIdx="1" presStyleCnt="3" custLinFactNeighborX="0" custLinFactNeighborY="-7197">
        <dgm:presLayoutVars>
          <dgm:chMax val="1"/>
          <dgm:bulletEnabled val="1"/>
        </dgm:presLayoutVars>
      </dgm:prSet>
      <dgm:spPr/>
    </dgm:pt>
    <dgm:pt modelId="{249F4D61-3A1F-4666-85C8-0A470940EA19}" type="pres">
      <dgm:prSet presAssocID="{3786B20B-29A9-442C-9453-8C0C4EEF3C47}" presName="descendantText" presStyleLbl="alignAcc1" presStyleIdx="1" presStyleCnt="3" custScaleY="128523">
        <dgm:presLayoutVars>
          <dgm:bulletEnabled val="1"/>
        </dgm:presLayoutVars>
      </dgm:prSet>
      <dgm:spPr/>
    </dgm:pt>
    <dgm:pt modelId="{36E08E1C-817E-41F2-BE95-E60FC2FD98D8}" type="pres">
      <dgm:prSet presAssocID="{C351C899-2C3F-4D2C-B2A6-27B0FD3A7170}" presName="sp" presStyleCnt="0"/>
      <dgm:spPr/>
    </dgm:pt>
    <dgm:pt modelId="{B3E5F2CD-8E2B-4101-8717-1D7FE855CA7B}" type="pres">
      <dgm:prSet presAssocID="{B3F8D56F-7C22-4C96-B6A2-5C5B0EFF505D}" presName="composite" presStyleCnt="0"/>
      <dgm:spPr/>
    </dgm:pt>
    <dgm:pt modelId="{53BCE685-7BB3-44F4-A7AE-EB35002DAC61}" type="pres">
      <dgm:prSet presAssocID="{B3F8D56F-7C22-4C96-B6A2-5C5B0EFF505D}" presName="parentText" presStyleLbl="alignNode1" presStyleIdx="2" presStyleCnt="3" custLinFactNeighborY="7386">
        <dgm:presLayoutVars>
          <dgm:chMax val="1"/>
          <dgm:bulletEnabled val="1"/>
        </dgm:presLayoutVars>
      </dgm:prSet>
      <dgm:spPr/>
    </dgm:pt>
    <dgm:pt modelId="{81024113-29DC-4E44-B537-71A96E26A265}" type="pres">
      <dgm:prSet presAssocID="{B3F8D56F-7C22-4C96-B6A2-5C5B0EFF505D}" presName="descendantText" presStyleLbl="alignAcc1" presStyleIdx="2" presStyleCnt="3" custScaleY="134232" custLinFactNeighborX="0" custLinFactNeighborY="20884">
        <dgm:presLayoutVars>
          <dgm:bulletEnabled val="1"/>
        </dgm:presLayoutVars>
      </dgm:prSet>
      <dgm:spPr/>
    </dgm:pt>
  </dgm:ptLst>
  <dgm:cxnLst>
    <dgm:cxn modelId="{28C5E001-BF3E-4C71-8AF4-52B4659F14A0}" type="presOf" srcId="{B45B9835-34EA-4FD7-A279-152A5F62D5C8}" destId="{81024113-29DC-4E44-B537-71A96E26A265}" srcOrd="0" destOrd="2" presId="urn:microsoft.com/office/officeart/2005/8/layout/chevron2"/>
    <dgm:cxn modelId="{E4E3BF07-F971-42DE-BB51-50ECF44B24B0}" srcId="{C6F37B5D-A839-4697-8232-866B95BC4B2D}" destId="{6CC18AE7-45D9-4BEF-9C16-813EA1015DFE}" srcOrd="1" destOrd="0" parTransId="{4046F30C-F781-4BE2-A57C-A49EA136E1E3}" sibTransId="{FB9D6342-BCAD-4CE8-A42A-A99F4FDF19FF}"/>
    <dgm:cxn modelId="{7FFD620B-FB09-4407-8D4B-C81B9349883B}" type="presOf" srcId="{36F51632-E19C-410C-96CE-F71B0B1F6E7A}" destId="{249F4D61-3A1F-4666-85C8-0A470940EA19}" srcOrd="0" destOrd="3" presId="urn:microsoft.com/office/officeart/2005/8/layout/chevron2"/>
    <dgm:cxn modelId="{BEB8B010-0148-4C86-80A5-5D2E8FB2AF7D}" type="presOf" srcId="{C181BD2E-0B87-4D7E-A8B5-F12B2DB0503C}" destId="{81024113-29DC-4E44-B537-71A96E26A265}" srcOrd="0" destOrd="1" presId="urn:microsoft.com/office/officeart/2005/8/layout/chevron2"/>
    <dgm:cxn modelId="{70416019-47F5-4408-8F5C-6E1598A637A9}" type="presOf" srcId="{CF49FE23-BAD1-4E4F-9559-E986F571CE0E}" destId="{249F4D61-3A1F-4666-85C8-0A470940EA19}" srcOrd="0" destOrd="0" presId="urn:microsoft.com/office/officeart/2005/8/layout/chevron2"/>
    <dgm:cxn modelId="{ACA73621-837D-490A-92B6-7726B1235DAD}" type="presOf" srcId="{D788195F-23AE-4364-899C-8C45C0A10B35}" destId="{BB769B71-F83D-486D-AD32-43C49F1091E7}" srcOrd="0" destOrd="0" presId="urn:microsoft.com/office/officeart/2005/8/layout/chevron2"/>
    <dgm:cxn modelId="{79428622-4CD3-4009-A48F-54E488B3E984}" type="presOf" srcId="{E3247910-9567-4C21-AB59-7E47399DDA39}" destId="{249F4D61-3A1F-4666-85C8-0A470940EA19}" srcOrd="0" destOrd="5" presId="urn:microsoft.com/office/officeart/2005/8/layout/chevron2"/>
    <dgm:cxn modelId="{E847AA2A-7609-4254-8531-1413B900B909}" srcId="{3786B20B-29A9-442C-9453-8C0C4EEF3C47}" destId="{63E0296B-98D5-42B0-959C-8CAEDE5764EC}" srcOrd="2" destOrd="0" parTransId="{B2AF9CF5-AABD-4529-A731-5DE908DBB799}" sibTransId="{1C7644B9-9F58-4395-9EDA-18BD09BEAB9C}"/>
    <dgm:cxn modelId="{3B649135-E487-4F5D-BE42-D45EB18EE681}" type="presOf" srcId="{B3F8D56F-7C22-4C96-B6A2-5C5B0EFF505D}" destId="{53BCE685-7BB3-44F4-A7AE-EB35002DAC61}" srcOrd="0" destOrd="0" presId="urn:microsoft.com/office/officeart/2005/8/layout/chevron2"/>
    <dgm:cxn modelId="{78CF5760-A4E2-4193-A987-AFB98AC509ED}" srcId="{C6F37B5D-A839-4697-8232-866B95BC4B2D}" destId="{9105BB95-6FAB-48B7-A441-33B58154D203}" srcOrd="0" destOrd="0" parTransId="{ECBA774B-48F0-4A7A-89CF-FCE9BE31D80B}" sibTransId="{A3C59DAE-D301-4727-ABDF-1874833D8405}"/>
    <dgm:cxn modelId="{D6999D41-1A8D-42E3-A379-6CDEAB23D34C}" type="presOf" srcId="{3786B20B-29A9-442C-9453-8C0C4EEF3C47}" destId="{9E873CDE-432A-4936-BCF2-1FD35DC0F250}" srcOrd="0" destOrd="0" presId="urn:microsoft.com/office/officeart/2005/8/layout/chevron2"/>
    <dgm:cxn modelId="{4E347E47-C02D-4121-AFCA-15FB322D3F1B}" type="presOf" srcId="{021C5D1E-AED7-4311-87C9-6775C10B9ADD}" destId="{249F4D61-3A1F-4666-85C8-0A470940EA19}" srcOrd="0" destOrd="1" presId="urn:microsoft.com/office/officeart/2005/8/layout/chevron2"/>
    <dgm:cxn modelId="{5EC0AC67-0752-403D-9B17-E57194FABBA4}" srcId="{B3F8D56F-7C22-4C96-B6A2-5C5B0EFF505D}" destId="{C181BD2E-0B87-4D7E-A8B5-F12B2DB0503C}" srcOrd="1" destOrd="0" parTransId="{D0E15FFA-E828-4D8E-9380-2A08416A6057}" sibTransId="{2D179DE8-0A56-460A-87A9-2E9EABC8A582}"/>
    <dgm:cxn modelId="{138ED96A-75C9-459E-9EBB-D3D154A00441}" type="presOf" srcId="{63E0296B-98D5-42B0-959C-8CAEDE5764EC}" destId="{249F4D61-3A1F-4666-85C8-0A470940EA19}" srcOrd="0" destOrd="2" presId="urn:microsoft.com/office/officeart/2005/8/layout/chevron2"/>
    <dgm:cxn modelId="{679EFA4C-8539-4AA1-B88F-7E8E1A59E7D8}" srcId="{D788195F-23AE-4364-899C-8C45C0A10B35}" destId="{B3F8D56F-7C22-4C96-B6A2-5C5B0EFF505D}" srcOrd="2" destOrd="0" parTransId="{5B7E8366-707B-4A80-9F11-C29610706D02}" sibTransId="{76DB8EC4-D52F-425F-B82A-0AE6E564D54F}"/>
    <dgm:cxn modelId="{D9030955-8B86-4024-9032-AE05180990B5}" type="presOf" srcId="{9105BB95-6FAB-48B7-A441-33B58154D203}" destId="{DF27F2F6-E807-401A-94C4-80B2725FB2A1}" srcOrd="0" destOrd="0" presId="urn:microsoft.com/office/officeart/2005/8/layout/chevron2"/>
    <dgm:cxn modelId="{7755FA8F-34F5-4BD4-B347-C89FA4C5640F}" type="presOf" srcId="{6CC18AE7-45D9-4BEF-9C16-813EA1015DFE}" destId="{DF27F2F6-E807-401A-94C4-80B2725FB2A1}" srcOrd="0" destOrd="1" presId="urn:microsoft.com/office/officeart/2005/8/layout/chevron2"/>
    <dgm:cxn modelId="{500E9D91-D8D7-474D-B6EE-2E9706C14EDC}" srcId="{3786B20B-29A9-442C-9453-8C0C4EEF3C47}" destId="{36F51632-E19C-410C-96CE-F71B0B1F6E7A}" srcOrd="3" destOrd="0" parTransId="{7434457B-D2BE-4130-B20C-DB10B61E2BCD}" sibTransId="{BB1CA953-34F4-48CB-A339-9D6B0A627493}"/>
    <dgm:cxn modelId="{B34CEC9C-D2E2-42A6-9B75-8C36A3E9EFF0}" srcId="{B3F8D56F-7C22-4C96-B6A2-5C5B0EFF505D}" destId="{B45B9835-34EA-4FD7-A279-152A5F62D5C8}" srcOrd="2" destOrd="0" parTransId="{BE9F847F-2708-48C5-8B76-C4C467857FA8}" sibTransId="{7A8C0B39-53D5-41A9-A12D-AD4B62156B2A}"/>
    <dgm:cxn modelId="{6BF455A4-F1D8-499E-A6B8-D502EAFA19D4}" type="presOf" srcId="{CE2CAA4B-6BE3-42DB-A770-D72B614143F0}" destId="{81024113-29DC-4E44-B537-71A96E26A265}" srcOrd="0" destOrd="3" presId="urn:microsoft.com/office/officeart/2005/8/layout/chevron2"/>
    <dgm:cxn modelId="{5A79FCA4-57AC-4AC7-9107-8EE23F621C34}" type="presOf" srcId="{DFF23A87-675B-4AD3-BDF5-2FA358D82D06}" destId="{249F4D61-3A1F-4666-85C8-0A470940EA19}" srcOrd="0" destOrd="4" presId="urn:microsoft.com/office/officeart/2005/8/layout/chevron2"/>
    <dgm:cxn modelId="{20F765A5-9F3A-48CA-B3D0-3DAE40BF6C3F}" type="presOf" srcId="{5BA89B1B-3D9F-47F5-8998-3FB58A38C894}" destId="{81024113-29DC-4E44-B537-71A96E26A265}" srcOrd="0" destOrd="0" presId="urn:microsoft.com/office/officeart/2005/8/layout/chevron2"/>
    <dgm:cxn modelId="{FE66F3B7-C37A-42EC-AC7E-FCBBFD8C8179}" srcId="{B3F8D56F-7C22-4C96-B6A2-5C5B0EFF505D}" destId="{CE2CAA4B-6BE3-42DB-A770-D72B614143F0}" srcOrd="3" destOrd="0" parTransId="{FA1B7FC9-512A-42E3-BC14-879BF788C08B}" sibTransId="{67F9988D-8656-4FBF-BAE1-E3CC66C60277}"/>
    <dgm:cxn modelId="{7AE7B1BC-C252-4408-9115-DFA9E8B919B3}" srcId="{B3F8D56F-7C22-4C96-B6A2-5C5B0EFF505D}" destId="{5BA89B1B-3D9F-47F5-8998-3FB58A38C894}" srcOrd="0" destOrd="0" parTransId="{9D982DD4-35A9-4992-B9FE-6F9148C450EC}" sibTransId="{6D0E4C80-9183-421C-956A-B593356997AA}"/>
    <dgm:cxn modelId="{DC9743BE-8496-4C5F-AB4B-E10173D3A838}" srcId="{D788195F-23AE-4364-899C-8C45C0A10B35}" destId="{3786B20B-29A9-442C-9453-8C0C4EEF3C47}" srcOrd="1" destOrd="0" parTransId="{91E219EF-0AF7-46D8-BE71-583ED86A3FB0}" sibTransId="{C351C899-2C3F-4D2C-B2A6-27B0FD3A7170}"/>
    <dgm:cxn modelId="{E67D3DC4-B2C1-453E-9945-B1A9A91E20E3}" type="presOf" srcId="{C6F37B5D-A839-4697-8232-866B95BC4B2D}" destId="{8277913D-13FD-49B8-B54E-7AC4C6C12634}" srcOrd="0" destOrd="0" presId="urn:microsoft.com/office/officeart/2005/8/layout/chevron2"/>
    <dgm:cxn modelId="{ECE2F2CE-9F24-4D81-9563-35833B186D6F}" srcId="{3786B20B-29A9-442C-9453-8C0C4EEF3C47}" destId="{DFF23A87-675B-4AD3-BDF5-2FA358D82D06}" srcOrd="4" destOrd="0" parTransId="{EA5EE560-0B20-4F8A-8C12-D941895EE67F}" sibTransId="{2CA5C179-1A5C-49B4-9F62-17E8DF33F632}"/>
    <dgm:cxn modelId="{DEC633D2-73E6-474C-8CAC-8CE59AA2B8A5}" srcId="{3786B20B-29A9-442C-9453-8C0C4EEF3C47}" destId="{CF49FE23-BAD1-4E4F-9559-E986F571CE0E}" srcOrd="0" destOrd="0" parTransId="{2CA7EFA1-11FF-4E97-9F97-37DB69CA9BF4}" sibTransId="{F0363153-47F6-48CF-A07C-D6D8231575B2}"/>
    <dgm:cxn modelId="{430F0DDA-51B1-45BF-BB71-ED76348C597C}" srcId="{3786B20B-29A9-442C-9453-8C0C4EEF3C47}" destId="{021C5D1E-AED7-4311-87C9-6775C10B9ADD}" srcOrd="1" destOrd="0" parTransId="{CC17CCE9-AF19-47FC-A7DA-FD8AD4C8E749}" sibTransId="{178A3511-F4B2-456A-B35F-533A3C039EAD}"/>
    <dgm:cxn modelId="{02DE8AFA-6368-46E3-B3E8-14BE7A3C8E9D}" srcId="{D788195F-23AE-4364-899C-8C45C0A10B35}" destId="{C6F37B5D-A839-4697-8232-866B95BC4B2D}" srcOrd="0" destOrd="0" parTransId="{8A62C48A-3537-4BC1-95A4-3F12E70EF26F}" sibTransId="{A01E32B2-CCB5-443E-BB84-CD929121A7D7}"/>
    <dgm:cxn modelId="{D43DD9FD-2A21-46AF-BDCE-E4A4E305CCEB}" srcId="{3786B20B-29A9-442C-9453-8C0C4EEF3C47}" destId="{E3247910-9567-4C21-AB59-7E47399DDA39}" srcOrd="5" destOrd="0" parTransId="{0B0E9F85-208D-4857-87FF-0EEBCBD7B56B}" sibTransId="{75A1A282-234B-4F91-B1C7-45AB538A77B4}"/>
    <dgm:cxn modelId="{6233E5A2-D51F-4FBD-8D9A-A5F4EB0E5940}" type="presParOf" srcId="{BB769B71-F83D-486D-AD32-43C49F1091E7}" destId="{551DD418-46C4-4C9A-92E6-333EA5E245C7}" srcOrd="0" destOrd="0" presId="urn:microsoft.com/office/officeart/2005/8/layout/chevron2"/>
    <dgm:cxn modelId="{4F11FC18-1A1E-4C61-A47A-76613FF2E0CE}" type="presParOf" srcId="{551DD418-46C4-4C9A-92E6-333EA5E245C7}" destId="{8277913D-13FD-49B8-B54E-7AC4C6C12634}" srcOrd="0" destOrd="0" presId="urn:microsoft.com/office/officeart/2005/8/layout/chevron2"/>
    <dgm:cxn modelId="{0B96C0BF-00E4-42CB-8B47-AD70D9078284}" type="presParOf" srcId="{551DD418-46C4-4C9A-92E6-333EA5E245C7}" destId="{DF27F2F6-E807-401A-94C4-80B2725FB2A1}" srcOrd="1" destOrd="0" presId="urn:microsoft.com/office/officeart/2005/8/layout/chevron2"/>
    <dgm:cxn modelId="{0DB0814C-D33A-4A2A-87CF-131E3305016B}" type="presParOf" srcId="{BB769B71-F83D-486D-AD32-43C49F1091E7}" destId="{19D4E30C-3E96-4E0F-813F-EFD618FB1095}" srcOrd="1" destOrd="0" presId="urn:microsoft.com/office/officeart/2005/8/layout/chevron2"/>
    <dgm:cxn modelId="{8A93A655-266F-4B33-A856-A016975E2630}" type="presParOf" srcId="{BB769B71-F83D-486D-AD32-43C49F1091E7}" destId="{E23D2D19-645C-4033-A118-18B7DE4EA1CA}" srcOrd="2" destOrd="0" presId="urn:microsoft.com/office/officeart/2005/8/layout/chevron2"/>
    <dgm:cxn modelId="{98DA26F9-253B-4F6D-97BC-667628AF4024}" type="presParOf" srcId="{E23D2D19-645C-4033-A118-18B7DE4EA1CA}" destId="{9E873CDE-432A-4936-BCF2-1FD35DC0F250}" srcOrd="0" destOrd="0" presId="urn:microsoft.com/office/officeart/2005/8/layout/chevron2"/>
    <dgm:cxn modelId="{96299C4D-362B-417E-A201-637837EC18D4}" type="presParOf" srcId="{E23D2D19-645C-4033-A118-18B7DE4EA1CA}" destId="{249F4D61-3A1F-4666-85C8-0A470940EA19}" srcOrd="1" destOrd="0" presId="urn:microsoft.com/office/officeart/2005/8/layout/chevron2"/>
    <dgm:cxn modelId="{BC2248DD-BF71-45E6-B7FF-422C7EE1A48C}" type="presParOf" srcId="{BB769B71-F83D-486D-AD32-43C49F1091E7}" destId="{36E08E1C-817E-41F2-BE95-E60FC2FD98D8}" srcOrd="3" destOrd="0" presId="urn:microsoft.com/office/officeart/2005/8/layout/chevron2"/>
    <dgm:cxn modelId="{B751AD0B-F2C0-4702-B964-306BF8E78128}" type="presParOf" srcId="{BB769B71-F83D-486D-AD32-43C49F1091E7}" destId="{B3E5F2CD-8E2B-4101-8717-1D7FE855CA7B}" srcOrd="4" destOrd="0" presId="urn:microsoft.com/office/officeart/2005/8/layout/chevron2"/>
    <dgm:cxn modelId="{D8CEE85D-0B9B-42AE-B378-66A577E110D1}" type="presParOf" srcId="{B3E5F2CD-8E2B-4101-8717-1D7FE855CA7B}" destId="{53BCE685-7BB3-44F4-A7AE-EB35002DAC61}" srcOrd="0" destOrd="0" presId="urn:microsoft.com/office/officeart/2005/8/layout/chevron2"/>
    <dgm:cxn modelId="{0DB58F63-4051-413D-AA07-E1F5F37448D1}" type="presParOf" srcId="{B3E5F2CD-8E2B-4101-8717-1D7FE855CA7B}" destId="{81024113-29DC-4E44-B537-71A96E26A26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88195F-23AE-4364-899C-8C45C0A10B35}" type="doc">
      <dgm:prSet loTypeId="urn:microsoft.com/office/officeart/2005/8/layout/hList6" loCatId="list" qsTypeId="urn:microsoft.com/office/officeart/2005/8/quickstyle/simple2" qsCatId="simple" csTypeId="urn:microsoft.com/office/officeart/2005/8/colors/accent1_2" csCatId="accent1" phldr="1"/>
      <dgm:spPr/>
      <dgm:t>
        <a:bodyPr/>
        <a:lstStyle/>
        <a:p>
          <a:endParaRPr lang="en-US"/>
        </a:p>
      </dgm:t>
    </dgm:pt>
    <dgm:pt modelId="{C6F37B5D-A839-4697-8232-866B95BC4B2D}">
      <dgm:prSet custT="1"/>
      <dgm:spPr/>
      <dgm:t>
        <a:bodyPr/>
        <a:lstStyle/>
        <a:p>
          <a:pPr algn="l"/>
          <a:r>
            <a:rPr lang="en-CA" sz="1200" dirty="0"/>
            <a:t>Setting aside decision?</a:t>
          </a:r>
          <a:endParaRPr lang="en-US" sz="1200" dirty="0"/>
        </a:p>
      </dgm:t>
    </dgm:pt>
    <dgm:pt modelId="{8A62C48A-3537-4BC1-95A4-3F12E70EF26F}" type="parTrans" cxnId="{02DE8AFA-6368-46E3-B3E8-14BE7A3C8E9D}">
      <dgm:prSet/>
      <dgm:spPr/>
      <dgm:t>
        <a:bodyPr/>
        <a:lstStyle/>
        <a:p>
          <a:endParaRPr lang="en-US"/>
        </a:p>
      </dgm:t>
    </dgm:pt>
    <dgm:pt modelId="{A01E32B2-CCB5-443E-BB84-CD929121A7D7}" type="sibTrans" cxnId="{02DE8AFA-6368-46E3-B3E8-14BE7A3C8E9D}">
      <dgm:prSet/>
      <dgm:spPr/>
      <dgm:t>
        <a:bodyPr/>
        <a:lstStyle/>
        <a:p>
          <a:endParaRPr lang="en-US"/>
        </a:p>
      </dgm:t>
    </dgm:pt>
    <dgm:pt modelId="{3786B20B-29A9-442C-9453-8C0C4EEF3C47}">
      <dgm:prSet custT="1"/>
      <dgm:spPr/>
      <dgm:t>
        <a:bodyPr/>
        <a:lstStyle/>
        <a:p>
          <a:pPr algn="l"/>
          <a:r>
            <a:rPr lang="en-CA" sz="1200" dirty="0"/>
            <a:t>In the alternative, remit the matter back to the lower Court/tribunal?</a:t>
          </a:r>
          <a:endParaRPr lang="en-US" sz="1200" dirty="0"/>
        </a:p>
      </dgm:t>
    </dgm:pt>
    <dgm:pt modelId="{91E219EF-0AF7-46D8-BE71-583ED86A3FB0}" type="parTrans" cxnId="{DC9743BE-8496-4C5F-AB4B-E10173D3A838}">
      <dgm:prSet/>
      <dgm:spPr/>
      <dgm:t>
        <a:bodyPr/>
        <a:lstStyle/>
        <a:p>
          <a:endParaRPr lang="en-US"/>
        </a:p>
      </dgm:t>
    </dgm:pt>
    <dgm:pt modelId="{C351C899-2C3F-4D2C-B2A6-27B0FD3A7170}" type="sibTrans" cxnId="{DC9743BE-8496-4C5F-AB4B-E10173D3A838}">
      <dgm:prSet/>
      <dgm:spPr/>
      <dgm:t>
        <a:bodyPr/>
        <a:lstStyle/>
        <a:p>
          <a:endParaRPr lang="en-US"/>
        </a:p>
      </dgm:t>
    </dgm:pt>
    <dgm:pt modelId="{C08E97E6-BC97-41D1-A70B-38CE43664E2D}">
      <dgm:prSet custT="1"/>
      <dgm:spPr/>
      <dgm:t>
        <a:bodyPr/>
        <a:lstStyle/>
        <a:p>
          <a:pPr algn="l"/>
          <a:r>
            <a:rPr lang="en-CA" sz="1200" dirty="0"/>
            <a:t>Commenced by way of a Notice of Appeal</a:t>
          </a:r>
          <a:endParaRPr lang="en-US" sz="1200" dirty="0"/>
        </a:p>
      </dgm:t>
    </dgm:pt>
    <dgm:pt modelId="{1CD5204C-04B2-4227-9A14-3C445D69AAEE}" type="parTrans" cxnId="{274E1072-30E4-4537-8F2D-60DDD18AAE21}">
      <dgm:prSet/>
      <dgm:spPr/>
      <dgm:t>
        <a:bodyPr/>
        <a:lstStyle/>
        <a:p>
          <a:endParaRPr lang="en-US"/>
        </a:p>
      </dgm:t>
    </dgm:pt>
    <dgm:pt modelId="{3A0BDFD9-D73C-4332-A4BD-F6D682E8E037}" type="sibTrans" cxnId="{274E1072-30E4-4537-8F2D-60DDD18AAE21}">
      <dgm:prSet/>
      <dgm:spPr/>
      <dgm:t>
        <a:bodyPr/>
        <a:lstStyle/>
        <a:p>
          <a:endParaRPr lang="en-US"/>
        </a:p>
      </dgm:t>
    </dgm:pt>
    <dgm:pt modelId="{B2D99584-1DAC-436B-AFED-3D8DA2A8D6F5}">
      <dgm:prSet custT="1"/>
      <dgm:spPr/>
      <dgm:t>
        <a:bodyPr/>
        <a:lstStyle/>
        <a:p>
          <a:pPr algn="l"/>
          <a:r>
            <a:rPr lang="en-CA" sz="1200" dirty="0"/>
            <a:t>Appellant/Respondent also required to file Certificates of Evidence under Rule 61.05 of the Rules of Civil Procedure, R.R.O. 1990, Reg. 194 (the “Rules”)</a:t>
          </a:r>
          <a:endParaRPr lang="en-US" sz="1200" dirty="0"/>
        </a:p>
      </dgm:t>
    </dgm:pt>
    <dgm:pt modelId="{6695F40F-5BC8-42A3-9262-7332CDC2398D}" type="parTrans" cxnId="{A0101FBF-EF7F-431B-84E1-1C18168B0AEC}">
      <dgm:prSet/>
      <dgm:spPr/>
      <dgm:t>
        <a:bodyPr/>
        <a:lstStyle/>
        <a:p>
          <a:endParaRPr lang="en-US"/>
        </a:p>
      </dgm:t>
    </dgm:pt>
    <dgm:pt modelId="{9AB2AD6F-C74D-44A9-A148-36F79585E44F}" type="sibTrans" cxnId="{A0101FBF-EF7F-431B-84E1-1C18168B0AEC}">
      <dgm:prSet/>
      <dgm:spPr/>
      <dgm:t>
        <a:bodyPr/>
        <a:lstStyle/>
        <a:p>
          <a:endParaRPr lang="en-US"/>
        </a:p>
      </dgm:t>
    </dgm:pt>
    <dgm:pt modelId="{FA5CC5D5-B821-423D-A32D-236A49994724}" type="pres">
      <dgm:prSet presAssocID="{D788195F-23AE-4364-899C-8C45C0A10B35}" presName="Name0" presStyleCnt="0">
        <dgm:presLayoutVars>
          <dgm:dir/>
          <dgm:resizeHandles val="exact"/>
        </dgm:presLayoutVars>
      </dgm:prSet>
      <dgm:spPr/>
    </dgm:pt>
    <dgm:pt modelId="{1F03579D-9BB2-4FCD-B359-3CD3547B868C}" type="pres">
      <dgm:prSet presAssocID="{C6F37B5D-A839-4697-8232-866B95BC4B2D}" presName="node" presStyleLbl="node1" presStyleIdx="0" presStyleCnt="4">
        <dgm:presLayoutVars>
          <dgm:bulletEnabled val="1"/>
        </dgm:presLayoutVars>
      </dgm:prSet>
      <dgm:spPr/>
    </dgm:pt>
    <dgm:pt modelId="{6FD7F3F7-C5F3-4B53-93A5-FB5A4888B490}" type="pres">
      <dgm:prSet presAssocID="{A01E32B2-CCB5-443E-BB84-CD929121A7D7}" presName="sibTrans" presStyleCnt="0"/>
      <dgm:spPr/>
    </dgm:pt>
    <dgm:pt modelId="{1D2C82B6-E2F2-438F-A6CD-F7EEFC73B9BF}" type="pres">
      <dgm:prSet presAssocID="{3786B20B-29A9-442C-9453-8C0C4EEF3C47}" presName="node" presStyleLbl="node1" presStyleIdx="1" presStyleCnt="4">
        <dgm:presLayoutVars>
          <dgm:bulletEnabled val="1"/>
        </dgm:presLayoutVars>
      </dgm:prSet>
      <dgm:spPr/>
    </dgm:pt>
    <dgm:pt modelId="{E601DAEB-8A10-4C70-AF69-2F2FE1F9C1F6}" type="pres">
      <dgm:prSet presAssocID="{C351C899-2C3F-4D2C-B2A6-27B0FD3A7170}" presName="sibTrans" presStyleCnt="0"/>
      <dgm:spPr/>
    </dgm:pt>
    <dgm:pt modelId="{522ACFE3-48EE-47E1-9DCE-677F63A41F9E}" type="pres">
      <dgm:prSet presAssocID="{C08E97E6-BC97-41D1-A70B-38CE43664E2D}" presName="node" presStyleLbl="node1" presStyleIdx="2" presStyleCnt="4">
        <dgm:presLayoutVars>
          <dgm:bulletEnabled val="1"/>
        </dgm:presLayoutVars>
      </dgm:prSet>
      <dgm:spPr/>
    </dgm:pt>
    <dgm:pt modelId="{C279B7E0-6D4C-4328-BECA-62B478424547}" type="pres">
      <dgm:prSet presAssocID="{3A0BDFD9-D73C-4332-A4BD-F6D682E8E037}" presName="sibTrans" presStyleCnt="0"/>
      <dgm:spPr/>
    </dgm:pt>
    <dgm:pt modelId="{65BDF0C3-266D-4C68-B956-5192FC057D91}" type="pres">
      <dgm:prSet presAssocID="{B2D99584-1DAC-436B-AFED-3D8DA2A8D6F5}" presName="node" presStyleLbl="node1" presStyleIdx="3" presStyleCnt="4">
        <dgm:presLayoutVars>
          <dgm:bulletEnabled val="1"/>
        </dgm:presLayoutVars>
      </dgm:prSet>
      <dgm:spPr/>
    </dgm:pt>
  </dgm:ptLst>
  <dgm:cxnLst>
    <dgm:cxn modelId="{E38A0312-19CA-4DFD-BD5C-6BAD32C596B8}" type="presOf" srcId="{B2D99584-1DAC-436B-AFED-3D8DA2A8D6F5}" destId="{65BDF0C3-266D-4C68-B956-5192FC057D91}" srcOrd="0" destOrd="0" presId="urn:microsoft.com/office/officeart/2005/8/layout/hList6"/>
    <dgm:cxn modelId="{283DE75F-15FE-43E2-94B6-4DCBA5D44796}" type="presOf" srcId="{C08E97E6-BC97-41D1-A70B-38CE43664E2D}" destId="{522ACFE3-48EE-47E1-9DCE-677F63A41F9E}" srcOrd="0" destOrd="0" presId="urn:microsoft.com/office/officeart/2005/8/layout/hList6"/>
    <dgm:cxn modelId="{01E57E4D-5312-4F7A-9BED-60934640DB03}" type="presOf" srcId="{3786B20B-29A9-442C-9453-8C0C4EEF3C47}" destId="{1D2C82B6-E2F2-438F-A6CD-F7EEFC73B9BF}" srcOrd="0" destOrd="0" presId="urn:microsoft.com/office/officeart/2005/8/layout/hList6"/>
    <dgm:cxn modelId="{274E1072-30E4-4537-8F2D-60DDD18AAE21}" srcId="{D788195F-23AE-4364-899C-8C45C0A10B35}" destId="{C08E97E6-BC97-41D1-A70B-38CE43664E2D}" srcOrd="2" destOrd="0" parTransId="{1CD5204C-04B2-4227-9A14-3C445D69AAEE}" sibTransId="{3A0BDFD9-D73C-4332-A4BD-F6D682E8E037}"/>
    <dgm:cxn modelId="{47B0E5BD-861B-4FEF-94DC-AE83BB52517C}" type="presOf" srcId="{D788195F-23AE-4364-899C-8C45C0A10B35}" destId="{FA5CC5D5-B821-423D-A32D-236A49994724}" srcOrd="0" destOrd="0" presId="urn:microsoft.com/office/officeart/2005/8/layout/hList6"/>
    <dgm:cxn modelId="{DC9743BE-8496-4C5F-AB4B-E10173D3A838}" srcId="{D788195F-23AE-4364-899C-8C45C0A10B35}" destId="{3786B20B-29A9-442C-9453-8C0C4EEF3C47}" srcOrd="1" destOrd="0" parTransId="{91E219EF-0AF7-46D8-BE71-583ED86A3FB0}" sibTransId="{C351C899-2C3F-4D2C-B2A6-27B0FD3A7170}"/>
    <dgm:cxn modelId="{A0101FBF-EF7F-431B-84E1-1C18168B0AEC}" srcId="{D788195F-23AE-4364-899C-8C45C0A10B35}" destId="{B2D99584-1DAC-436B-AFED-3D8DA2A8D6F5}" srcOrd="3" destOrd="0" parTransId="{6695F40F-5BC8-42A3-9262-7332CDC2398D}" sibTransId="{9AB2AD6F-C74D-44A9-A148-36F79585E44F}"/>
    <dgm:cxn modelId="{02DE8AFA-6368-46E3-B3E8-14BE7A3C8E9D}" srcId="{D788195F-23AE-4364-899C-8C45C0A10B35}" destId="{C6F37B5D-A839-4697-8232-866B95BC4B2D}" srcOrd="0" destOrd="0" parTransId="{8A62C48A-3537-4BC1-95A4-3F12E70EF26F}" sibTransId="{A01E32B2-CCB5-443E-BB84-CD929121A7D7}"/>
    <dgm:cxn modelId="{CAEEC1FE-ED78-42C1-AD21-44B07CE11656}" type="presOf" srcId="{C6F37B5D-A839-4697-8232-866B95BC4B2D}" destId="{1F03579D-9BB2-4FCD-B359-3CD3547B868C}" srcOrd="0" destOrd="0" presId="urn:microsoft.com/office/officeart/2005/8/layout/hList6"/>
    <dgm:cxn modelId="{C1842527-95E1-4740-BA23-3FEFFCC0542A}" type="presParOf" srcId="{FA5CC5D5-B821-423D-A32D-236A49994724}" destId="{1F03579D-9BB2-4FCD-B359-3CD3547B868C}" srcOrd="0" destOrd="0" presId="urn:microsoft.com/office/officeart/2005/8/layout/hList6"/>
    <dgm:cxn modelId="{86190AAC-330A-41EB-AB8F-67481F34F3BC}" type="presParOf" srcId="{FA5CC5D5-B821-423D-A32D-236A49994724}" destId="{6FD7F3F7-C5F3-4B53-93A5-FB5A4888B490}" srcOrd="1" destOrd="0" presId="urn:microsoft.com/office/officeart/2005/8/layout/hList6"/>
    <dgm:cxn modelId="{14DDC542-944E-4160-BDC9-7CCDB387F4FC}" type="presParOf" srcId="{FA5CC5D5-B821-423D-A32D-236A49994724}" destId="{1D2C82B6-E2F2-438F-A6CD-F7EEFC73B9BF}" srcOrd="2" destOrd="0" presId="urn:microsoft.com/office/officeart/2005/8/layout/hList6"/>
    <dgm:cxn modelId="{C5DB60CD-5307-4EA9-8A6E-49281778783F}" type="presParOf" srcId="{FA5CC5D5-B821-423D-A32D-236A49994724}" destId="{E601DAEB-8A10-4C70-AF69-2F2FE1F9C1F6}" srcOrd="3" destOrd="0" presId="urn:microsoft.com/office/officeart/2005/8/layout/hList6"/>
    <dgm:cxn modelId="{754913FA-0A43-4EE2-A8A1-8777002B31F4}" type="presParOf" srcId="{FA5CC5D5-B821-423D-A32D-236A49994724}" destId="{522ACFE3-48EE-47E1-9DCE-677F63A41F9E}" srcOrd="4" destOrd="0" presId="urn:microsoft.com/office/officeart/2005/8/layout/hList6"/>
    <dgm:cxn modelId="{1F8D2B2E-E49D-42D0-9CBF-09010F8BCFFC}" type="presParOf" srcId="{FA5CC5D5-B821-423D-A32D-236A49994724}" destId="{C279B7E0-6D4C-4328-BECA-62B478424547}" srcOrd="5" destOrd="0" presId="urn:microsoft.com/office/officeart/2005/8/layout/hList6"/>
    <dgm:cxn modelId="{ED3D3AD7-9998-4087-8F71-CFF0D243D2D3}" type="presParOf" srcId="{FA5CC5D5-B821-423D-A32D-236A49994724}" destId="{65BDF0C3-266D-4C68-B956-5192FC057D91}"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A157A9-0C9B-4709-8628-B7F2CA6F0CF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BBA4E54D-5C73-449F-ADC7-F7A2E0DC1B36}">
      <dgm:prSet phldrT="[Text]"/>
      <dgm:spPr>
        <a:solidFill>
          <a:schemeClr val="accent6">
            <a:lumMod val="75000"/>
          </a:schemeClr>
        </a:solidFill>
      </dgm:spPr>
      <dgm:t>
        <a:bodyPr lIns="182880" rIns="0" anchor="ctr" anchorCtr="1"/>
        <a:lstStyle/>
        <a:p>
          <a:pPr algn="just"/>
          <a:endParaRPr lang="en-US" dirty="0"/>
        </a:p>
      </dgm:t>
    </dgm:pt>
    <dgm:pt modelId="{BF34E8D7-2DFD-47F9-83FD-CB8D0F1EAA54}" type="parTrans" cxnId="{AFA347C3-61FC-41A3-8CAA-7C54807286DB}">
      <dgm:prSet/>
      <dgm:spPr/>
      <dgm:t>
        <a:bodyPr/>
        <a:lstStyle/>
        <a:p>
          <a:endParaRPr lang="en-US"/>
        </a:p>
      </dgm:t>
    </dgm:pt>
    <dgm:pt modelId="{163EF136-3302-4133-A76A-E7769E41CE28}" type="sibTrans" cxnId="{AFA347C3-61FC-41A3-8CAA-7C54807286DB}">
      <dgm:prSet/>
      <dgm:spPr>
        <a:solidFill>
          <a:schemeClr val="accent5">
            <a:alpha val="90000"/>
          </a:schemeClr>
        </a:solidFill>
      </dgm:spPr>
      <dgm:t>
        <a:bodyPr/>
        <a:lstStyle/>
        <a:p>
          <a:endParaRPr lang="en-US" dirty="0"/>
        </a:p>
      </dgm:t>
    </dgm:pt>
    <dgm:pt modelId="{C3DBE7FD-5124-41D6-A6BF-40C24BDE9679}">
      <dgm:prSet phldrT="[Text]" custT="1"/>
      <dgm:spPr>
        <a:solidFill>
          <a:schemeClr val="accent6"/>
        </a:solidFill>
      </dgm:spPr>
      <dgm:t>
        <a:bodyPr lIns="91440" rIns="0"/>
        <a:lstStyle/>
        <a:p>
          <a:endParaRPr lang="en-US" sz="1300" dirty="0"/>
        </a:p>
      </dgm:t>
    </dgm:pt>
    <dgm:pt modelId="{CA8E22D4-ECC4-44CF-A969-262391F3A61E}" type="parTrans" cxnId="{4E0BBDB8-1F66-457A-A92B-4AD9CACF10D2}">
      <dgm:prSet/>
      <dgm:spPr/>
      <dgm:t>
        <a:bodyPr/>
        <a:lstStyle/>
        <a:p>
          <a:endParaRPr lang="en-US"/>
        </a:p>
      </dgm:t>
    </dgm:pt>
    <dgm:pt modelId="{A9BFC456-D21E-4F43-907B-21CA011B2BDE}" type="sibTrans" cxnId="{4E0BBDB8-1F66-457A-A92B-4AD9CACF10D2}">
      <dgm:prSet/>
      <dgm:spPr>
        <a:solidFill>
          <a:schemeClr val="accent5">
            <a:alpha val="90000"/>
          </a:schemeClr>
        </a:solidFill>
      </dgm:spPr>
      <dgm:t>
        <a:bodyPr/>
        <a:lstStyle/>
        <a:p>
          <a:endParaRPr lang="en-US" dirty="0"/>
        </a:p>
      </dgm:t>
    </dgm:pt>
    <dgm:pt modelId="{B565C720-476F-4A70-87F8-A49EDC2D6E8C}" type="pres">
      <dgm:prSet presAssocID="{01A157A9-0C9B-4709-8628-B7F2CA6F0CF3}" presName="outerComposite" presStyleCnt="0">
        <dgm:presLayoutVars>
          <dgm:chMax val="5"/>
          <dgm:dir/>
          <dgm:resizeHandles val="exact"/>
        </dgm:presLayoutVars>
      </dgm:prSet>
      <dgm:spPr/>
    </dgm:pt>
    <dgm:pt modelId="{EB61AFDC-2FC7-465B-B44B-003B824870E6}" type="pres">
      <dgm:prSet presAssocID="{01A157A9-0C9B-4709-8628-B7F2CA6F0CF3}" presName="dummyMaxCanvas" presStyleCnt="0">
        <dgm:presLayoutVars/>
      </dgm:prSet>
      <dgm:spPr/>
    </dgm:pt>
    <dgm:pt modelId="{E10E1150-3786-4ED7-B8CC-AC293CF922EF}" type="pres">
      <dgm:prSet presAssocID="{01A157A9-0C9B-4709-8628-B7F2CA6F0CF3}" presName="TwoNodes_1" presStyleLbl="node1" presStyleIdx="0" presStyleCnt="2" custScaleY="57589" custLinFactNeighborY="-4698">
        <dgm:presLayoutVars>
          <dgm:bulletEnabled val="1"/>
        </dgm:presLayoutVars>
      </dgm:prSet>
      <dgm:spPr/>
    </dgm:pt>
    <dgm:pt modelId="{ADA8BA46-A8E5-4FC0-83C4-11DC9E9FABAB}" type="pres">
      <dgm:prSet presAssocID="{01A157A9-0C9B-4709-8628-B7F2CA6F0CF3}" presName="TwoNodes_2" presStyleLbl="node1" presStyleIdx="1" presStyleCnt="2" custScaleX="97543" custScaleY="135546">
        <dgm:presLayoutVars>
          <dgm:bulletEnabled val="1"/>
        </dgm:presLayoutVars>
      </dgm:prSet>
      <dgm:spPr/>
    </dgm:pt>
    <dgm:pt modelId="{D24FC650-281B-46AB-865C-9E5EC3B59BBB}" type="pres">
      <dgm:prSet presAssocID="{01A157A9-0C9B-4709-8628-B7F2CA6F0CF3}" presName="TwoConn_1-2" presStyleLbl="fgAccFollowNode1" presStyleIdx="0" presStyleCnt="1" custScaleX="72642" custScaleY="60961" custLinFactNeighborX="-6787" custLinFactNeighborY="-31433">
        <dgm:presLayoutVars>
          <dgm:bulletEnabled val="1"/>
        </dgm:presLayoutVars>
      </dgm:prSet>
      <dgm:spPr/>
    </dgm:pt>
    <dgm:pt modelId="{4D839AD5-AA3C-41C2-AE88-E02CB07A304E}" type="pres">
      <dgm:prSet presAssocID="{01A157A9-0C9B-4709-8628-B7F2CA6F0CF3}" presName="TwoNodes_1_text" presStyleLbl="node1" presStyleIdx="1" presStyleCnt="2">
        <dgm:presLayoutVars>
          <dgm:bulletEnabled val="1"/>
        </dgm:presLayoutVars>
      </dgm:prSet>
      <dgm:spPr/>
    </dgm:pt>
    <dgm:pt modelId="{08089C8A-806A-4E62-BA47-982DB7110418}" type="pres">
      <dgm:prSet presAssocID="{01A157A9-0C9B-4709-8628-B7F2CA6F0CF3}" presName="TwoNodes_2_text" presStyleLbl="node1" presStyleIdx="1" presStyleCnt="2">
        <dgm:presLayoutVars>
          <dgm:bulletEnabled val="1"/>
        </dgm:presLayoutVars>
      </dgm:prSet>
      <dgm:spPr/>
    </dgm:pt>
  </dgm:ptLst>
  <dgm:cxnLst>
    <dgm:cxn modelId="{C7960B0D-0871-4E47-9D8E-76F87ABCEE56}" type="presOf" srcId="{01A157A9-0C9B-4709-8628-B7F2CA6F0CF3}" destId="{B565C720-476F-4A70-87F8-A49EDC2D6E8C}" srcOrd="0" destOrd="0" presId="urn:microsoft.com/office/officeart/2005/8/layout/vProcess5"/>
    <dgm:cxn modelId="{45069F26-A4A4-473F-AC48-E95724AC536A}" type="presOf" srcId="{C3DBE7FD-5124-41D6-A6BF-40C24BDE9679}" destId="{08089C8A-806A-4E62-BA47-982DB7110418}" srcOrd="1" destOrd="0" presId="urn:microsoft.com/office/officeart/2005/8/layout/vProcess5"/>
    <dgm:cxn modelId="{C7D58466-0115-44B9-A5A9-FC528A0B20F3}" type="presOf" srcId="{163EF136-3302-4133-A76A-E7769E41CE28}" destId="{D24FC650-281B-46AB-865C-9E5EC3B59BBB}" srcOrd="0" destOrd="0" presId="urn:microsoft.com/office/officeart/2005/8/layout/vProcess5"/>
    <dgm:cxn modelId="{3B106250-7E17-4863-9BDA-5CAEE9042249}" type="presOf" srcId="{C3DBE7FD-5124-41D6-A6BF-40C24BDE9679}" destId="{ADA8BA46-A8E5-4FC0-83C4-11DC9E9FABAB}" srcOrd="0" destOrd="0" presId="urn:microsoft.com/office/officeart/2005/8/layout/vProcess5"/>
    <dgm:cxn modelId="{D65AE850-F152-4832-8376-F67327B88F6D}" type="presOf" srcId="{BBA4E54D-5C73-449F-ADC7-F7A2E0DC1B36}" destId="{4D839AD5-AA3C-41C2-AE88-E02CB07A304E}" srcOrd="1" destOrd="0" presId="urn:microsoft.com/office/officeart/2005/8/layout/vProcess5"/>
    <dgm:cxn modelId="{4E0BBDB8-1F66-457A-A92B-4AD9CACF10D2}" srcId="{01A157A9-0C9B-4709-8628-B7F2CA6F0CF3}" destId="{C3DBE7FD-5124-41D6-A6BF-40C24BDE9679}" srcOrd="1" destOrd="0" parTransId="{CA8E22D4-ECC4-44CF-A969-262391F3A61E}" sibTransId="{A9BFC456-D21E-4F43-907B-21CA011B2BDE}"/>
    <dgm:cxn modelId="{AFA347C3-61FC-41A3-8CAA-7C54807286DB}" srcId="{01A157A9-0C9B-4709-8628-B7F2CA6F0CF3}" destId="{BBA4E54D-5C73-449F-ADC7-F7A2E0DC1B36}" srcOrd="0" destOrd="0" parTransId="{BF34E8D7-2DFD-47F9-83FD-CB8D0F1EAA54}" sibTransId="{163EF136-3302-4133-A76A-E7769E41CE28}"/>
    <dgm:cxn modelId="{B48996CA-350B-43BA-B8A9-B7BBAE34E371}" type="presOf" srcId="{BBA4E54D-5C73-449F-ADC7-F7A2E0DC1B36}" destId="{E10E1150-3786-4ED7-B8CC-AC293CF922EF}" srcOrd="0" destOrd="0" presId="urn:microsoft.com/office/officeart/2005/8/layout/vProcess5"/>
    <dgm:cxn modelId="{223C76F8-6A1A-41D2-BBAE-75578EA4B26C}" type="presParOf" srcId="{B565C720-476F-4A70-87F8-A49EDC2D6E8C}" destId="{EB61AFDC-2FC7-465B-B44B-003B824870E6}" srcOrd="0" destOrd="0" presId="urn:microsoft.com/office/officeart/2005/8/layout/vProcess5"/>
    <dgm:cxn modelId="{F883B0BB-27CC-4C92-9F2B-2093A201736B}" type="presParOf" srcId="{B565C720-476F-4A70-87F8-A49EDC2D6E8C}" destId="{E10E1150-3786-4ED7-B8CC-AC293CF922EF}" srcOrd="1" destOrd="0" presId="urn:microsoft.com/office/officeart/2005/8/layout/vProcess5"/>
    <dgm:cxn modelId="{AB8B38E1-4ABB-4C52-A407-18B6B1092FF9}" type="presParOf" srcId="{B565C720-476F-4A70-87F8-A49EDC2D6E8C}" destId="{ADA8BA46-A8E5-4FC0-83C4-11DC9E9FABAB}" srcOrd="2" destOrd="0" presId="urn:microsoft.com/office/officeart/2005/8/layout/vProcess5"/>
    <dgm:cxn modelId="{D49686B0-35AB-4097-B824-D9B18799FC83}" type="presParOf" srcId="{B565C720-476F-4A70-87F8-A49EDC2D6E8C}" destId="{D24FC650-281B-46AB-865C-9E5EC3B59BBB}" srcOrd="3" destOrd="0" presId="urn:microsoft.com/office/officeart/2005/8/layout/vProcess5"/>
    <dgm:cxn modelId="{09A871D1-0BCE-4E62-ADDA-204BA44E6245}" type="presParOf" srcId="{B565C720-476F-4A70-87F8-A49EDC2D6E8C}" destId="{4D839AD5-AA3C-41C2-AE88-E02CB07A304E}" srcOrd="4" destOrd="0" presId="urn:microsoft.com/office/officeart/2005/8/layout/vProcess5"/>
    <dgm:cxn modelId="{A2067C60-99BA-4C93-90C8-E553B7E6C759}" type="presParOf" srcId="{B565C720-476F-4A70-87F8-A49EDC2D6E8C}" destId="{08089C8A-806A-4E62-BA47-982DB7110418}"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5A223A-B49C-420B-AB39-7952A673FB04}"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n-US"/>
        </a:p>
      </dgm:t>
    </dgm:pt>
    <dgm:pt modelId="{3A92D3F6-018E-4FFD-9441-DA08E5B16F8E}">
      <dgm:prSet custT="1"/>
      <dgm:spPr/>
      <dgm:t>
        <a:bodyPr/>
        <a:lstStyle/>
        <a:p>
          <a:pPr>
            <a:lnSpc>
              <a:spcPct val="100000"/>
            </a:lnSpc>
          </a:pPr>
          <a:r>
            <a:rPr lang="en-US" sz="1200" b="1" dirty="0"/>
            <a:t>Two options:</a:t>
          </a:r>
        </a:p>
      </dgm:t>
    </dgm:pt>
    <dgm:pt modelId="{BF7F306D-B9B7-4300-B717-9A9279A5780E}" type="parTrans" cxnId="{CFF4EC78-83A1-4FEC-AE3D-D70996D1E117}">
      <dgm:prSet/>
      <dgm:spPr/>
      <dgm:t>
        <a:bodyPr/>
        <a:lstStyle/>
        <a:p>
          <a:endParaRPr lang="en-US"/>
        </a:p>
      </dgm:t>
    </dgm:pt>
    <dgm:pt modelId="{776DD9BB-C86E-4364-8BAE-6B951B6532D2}" type="sibTrans" cxnId="{CFF4EC78-83A1-4FEC-AE3D-D70996D1E117}">
      <dgm:prSet/>
      <dgm:spPr/>
      <dgm:t>
        <a:bodyPr/>
        <a:lstStyle/>
        <a:p>
          <a:endParaRPr lang="en-US"/>
        </a:p>
      </dgm:t>
    </dgm:pt>
    <dgm:pt modelId="{439EBFBE-FF4E-4A91-AB3E-B453A8AA3049}">
      <dgm:prSet custT="1"/>
      <dgm:spPr/>
      <dgm:t>
        <a:bodyPr/>
        <a:lstStyle/>
        <a:p>
          <a:pPr>
            <a:lnSpc>
              <a:spcPct val="100000"/>
            </a:lnSpc>
          </a:pPr>
          <a:r>
            <a:rPr lang="en-US" sz="1200" b="0" dirty="0"/>
            <a:t>Reasonableness review (deference to the tribunal)</a:t>
          </a:r>
          <a:endParaRPr lang="en-US" sz="1200" dirty="0"/>
        </a:p>
      </dgm:t>
    </dgm:pt>
    <dgm:pt modelId="{29BDA814-5ABA-4D5B-B491-F6A5D1AA72DC}" type="parTrans" cxnId="{30F1621E-13BD-4EAD-A659-37BB638B47D9}">
      <dgm:prSet/>
      <dgm:spPr/>
      <dgm:t>
        <a:bodyPr/>
        <a:lstStyle/>
        <a:p>
          <a:endParaRPr lang="en-US"/>
        </a:p>
      </dgm:t>
    </dgm:pt>
    <dgm:pt modelId="{4068A189-785A-4ECD-A900-EBB81A4C120A}" type="sibTrans" cxnId="{30F1621E-13BD-4EAD-A659-37BB638B47D9}">
      <dgm:prSet/>
      <dgm:spPr/>
      <dgm:t>
        <a:bodyPr/>
        <a:lstStyle/>
        <a:p>
          <a:endParaRPr lang="en-US"/>
        </a:p>
      </dgm:t>
    </dgm:pt>
    <dgm:pt modelId="{D8153BE8-CC63-4985-9506-866EC1DEF69F}">
      <dgm:prSet custT="1"/>
      <dgm:spPr/>
      <dgm:t>
        <a:bodyPr/>
        <a:lstStyle/>
        <a:p>
          <a:pPr>
            <a:lnSpc>
              <a:spcPct val="100000"/>
            </a:lnSpc>
          </a:pPr>
          <a:r>
            <a:rPr lang="en-US" sz="1200" b="0" dirty="0"/>
            <a:t>Correctness review (less or no deference to the tribunal</a:t>
          </a:r>
          <a:endParaRPr lang="en-US" sz="1200" dirty="0"/>
        </a:p>
      </dgm:t>
    </dgm:pt>
    <dgm:pt modelId="{A54B4155-00B2-4992-8E2B-FA21502F7C6C}" type="parTrans" cxnId="{BF1D8DD7-DA1C-4239-BD47-3DD9BE6FA359}">
      <dgm:prSet/>
      <dgm:spPr/>
      <dgm:t>
        <a:bodyPr/>
        <a:lstStyle/>
        <a:p>
          <a:endParaRPr lang="en-US"/>
        </a:p>
      </dgm:t>
    </dgm:pt>
    <dgm:pt modelId="{FE9A64D7-FA94-4D1F-A0EA-9948B344DA9E}" type="sibTrans" cxnId="{BF1D8DD7-DA1C-4239-BD47-3DD9BE6FA359}">
      <dgm:prSet/>
      <dgm:spPr/>
      <dgm:t>
        <a:bodyPr/>
        <a:lstStyle/>
        <a:p>
          <a:endParaRPr lang="en-US"/>
        </a:p>
      </dgm:t>
    </dgm:pt>
    <dgm:pt modelId="{49176808-21D8-4083-B9FE-7CD90EA50026}" type="pres">
      <dgm:prSet presAssocID="{AA5A223A-B49C-420B-AB39-7952A673FB04}" presName="hierChild1" presStyleCnt="0">
        <dgm:presLayoutVars>
          <dgm:chPref val="1"/>
          <dgm:dir/>
          <dgm:animOne val="branch"/>
          <dgm:animLvl val="lvl"/>
          <dgm:resizeHandles/>
        </dgm:presLayoutVars>
      </dgm:prSet>
      <dgm:spPr/>
    </dgm:pt>
    <dgm:pt modelId="{A3BAC4DF-1F65-4E20-9FB5-E17CD202E402}" type="pres">
      <dgm:prSet presAssocID="{3A92D3F6-018E-4FFD-9441-DA08E5B16F8E}" presName="hierRoot1" presStyleCnt="0"/>
      <dgm:spPr/>
    </dgm:pt>
    <dgm:pt modelId="{4D130C08-94D9-42B8-8396-06C42A8A7C26}" type="pres">
      <dgm:prSet presAssocID="{3A92D3F6-018E-4FFD-9441-DA08E5B16F8E}" presName="composite" presStyleCnt="0"/>
      <dgm:spPr/>
    </dgm:pt>
    <dgm:pt modelId="{669DB7BA-1528-4EBC-8F84-3E0951D508A7}" type="pres">
      <dgm:prSet presAssocID="{3A92D3F6-018E-4FFD-9441-DA08E5B16F8E}" presName="background" presStyleLbl="node0" presStyleIdx="0" presStyleCnt="1"/>
      <dgm:spPr/>
    </dgm:pt>
    <dgm:pt modelId="{F972D2B4-4BC0-4C55-BAE0-67C1C31FEFA0}" type="pres">
      <dgm:prSet presAssocID="{3A92D3F6-018E-4FFD-9441-DA08E5B16F8E}" presName="text" presStyleLbl="fgAcc0" presStyleIdx="0" presStyleCnt="1">
        <dgm:presLayoutVars>
          <dgm:chPref val="3"/>
        </dgm:presLayoutVars>
      </dgm:prSet>
      <dgm:spPr/>
    </dgm:pt>
    <dgm:pt modelId="{72E38C06-A0E3-44A7-852B-557F5343CAF2}" type="pres">
      <dgm:prSet presAssocID="{3A92D3F6-018E-4FFD-9441-DA08E5B16F8E}" presName="hierChild2" presStyleCnt="0"/>
      <dgm:spPr/>
    </dgm:pt>
    <dgm:pt modelId="{40E61123-3B6A-4FCF-830C-CA26F2F8E2F9}" type="pres">
      <dgm:prSet presAssocID="{29BDA814-5ABA-4D5B-B491-F6A5D1AA72DC}" presName="Name10" presStyleLbl="parChTrans1D2" presStyleIdx="0" presStyleCnt="2"/>
      <dgm:spPr/>
    </dgm:pt>
    <dgm:pt modelId="{B27E3466-4C4D-4967-BC85-E07A562A391A}" type="pres">
      <dgm:prSet presAssocID="{439EBFBE-FF4E-4A91-AB3E-B453A8AA3049}" presName="hierRoot2" presStyleCnt="0"/>
      <dgm:spPr/>
    </dgm:pt>
    <dgm:pt modelId="{523BD5AB-76CE-40F2-83DB-0392A9BC2ED5}" type="pres">
      <dgm:prSet presAssocID="{439EBFBE-FF4E-4A91-AB3E-B453A8AA3049}" presName="composite2" presStyleCnt="0"/>
      <dgm:spPr/>
    </dgm:pt>
    <dgm:pt modelId="{71A9B8B6-FFA4-4EBE-8B21-FCC13A894ADA}" type="pres">
      <dgm:prSet presAssocID="{439EBFBE-FF4E-4A91-AB3E-B453A8AA3049}" presName="background2" presStyleLbl="node2" presStyleIdx="0" presStyleCnt="2"/>
      <dgm:spPr/>
    </dgm:pt>
    <dgm:pt modelId="{6A3FBF62-DD62-45C0-A9D9-6041830D2B1A}" type="pres">
      <dgm:prSet presAssocID="{439EBFBE-FF4E-4A91-AB3E-B453A8AA3049}" presName="text2" presStyleLbl="fgAcc2" presStyleIdx="0" presStyleCnt="2" custScaleX="149209" custScaleY="133540">
        <dgm:presLayoutVars>
          <dgm:chPref val="3"/>
        </dgm:presLayoutVars>
      </dgm:prSet>
      <dgm:spPr/>
    </dgm:pt>
    <dgm:pt modelId="{DDB5CEBB-E045-4828-A1AD-67D05A9FBE7C}" type="pres">
      <dgm:prSet presAssocID="{439EBFBE-FF4E-4A91-AB3E-B453A8AA3049}" presName="hierChild3" presStyleCnt="0"/>
      <dgm:spPr/>
    </dgm:pt>
    <dgm:pt modelId="{C7891B9B-B78C-4A23-A00F-4C86A69CE15D}" type="pres">
      <dgm:prSet presAssocID="{A54B4155-00B2-4992-8E2B-FA21502F7C6C}" presName="Name10" presStyleLbl="parChTrans1D2" presStyleIdx="1" presStyleCnt="2"/>
      <dgm:spPr/>
    </dgm:pt>
    <dgm:pt modelId="{9D1E5661-4D1E-4D73-B229-74A503B0449D}" type="pres">
      <dgm:prSet presAssocID="{D8153BE8-CC63-4985-9506-866EC1DEF69F}" presName="hierRoot2" presStyleCnt="0"/>
      <dgm:spPr/>
    </dgm:pt>
    <dgm:pt modelId="{0C118769-19E4-4D33-B76F-228C3B621153}" type="pres">
      <dgm:prSet presAssocID="{D8153BE8-CC63-4985-9506-866EC1DEF69F}" presName="composite2" presStyleCnt="0"/>
      <dgm:spPr/>
    </dgm:pt>
    <dgm:pt modelId="{B68D50C4-2B46-42E4-A89C-5025B6293896}" type="pres">
      <dgm:prSet presAssocID="{D8153BE8-CC63-4985-9506-866EC1DEF69F}" presName="background2" presStyleLbl="node2" presStyleIdx="1" presStyleCnt="2"/>
      <dgm:spPr/>
    </dgm:pt>
    <dgm:pt modelId="{B861412B-8A55-490D-B879-330BE02AE475}" type="pres">
      <dgm:prSet presAssocID="{D8153BE8-CC63-4985-9506-866EC1DEF69F}" presName="text2" presStyleLbl="fgAcc2" presStyleIdx="1" presStyleCnt="2" custScaleX="143674" custScaleY="128991">
        <dgm:presLayoutVars>
          <dgm:chPref val="3"/>
        </dgm:presLayoutVars>
      </dgm:prSet>
      <dgm:spPr/>
    </dgm:pt>
    <dgm:pt modelId="{C2255A84-53DA-4867-942B-1D18F1547F9D}" type="pres">
      <dgm:prSet presAssocID="{D8153BE8-CC63-4985-9506-866EC1DEF69F}" presName="hierChild3" presStyleCnt="0"/>
      <dgm:spPr/>
    </dgm:pt>
  </dgm:ptLst>
  <dgm:cxnLst>
    <dgm:cxn modelId="{30F1621E-13BD-4EAD-A659-37BB638B47D9}" srcId="{3A92D3F6-018E-4FFD-9441-DA08E5B16F8E}" destId="{439EBFBE-FF4E-4A91-AB3E-B453A8AA3049}" srcOrd="0" destOrd="0" parTransId="{29BDA814-5ABA-4D5B-B491-F6A5D1AA72DC}" sibTransId="{4068A189-785A-4ECD-A900-EBB81A4C120A}"/>
    <dgm:cxn modelId="{CFC07538-6860-4F25-A831-57DAB06D44F3}" type="presOf" srcId="{D8153BE8-CC63-4985-9506-866EC1DEF69F}" destId="{B861412B-8A55-490D-B879-330BE02AE475}" srcOrd="0" destOrd="0" presId="urn:microsoft.com/office/officeart/2005/8/layout/hierarchy1"/>
    <dgm:cxn modelId="{B6C3D33C-CCE2-4E3C-9567-0899C438596A}" type="presOf" srcId="{AA5A223A-B49C-420B-AB39-7952A673FB04}" destId="{49176808-21D8-4083-B9FE-7CD90EA50026}" srcOrd="0" destOrd="0" presId="urn:microsoft.com/office/officeart/2005/8/layout/hierarchy1"/>
    <dgm:cxn modelId="{5AC96948-38B8-422D-A126-4870263505E8}" type="presOf" srcId="{A54B4155-00B2-4992-8E2B-FA21502F7C6C}" destId="{C7891B9B-B78C-4A23-A00F-4C86A69CE15D}" srcOrd="0" destOrd="0" presId="urn:microsoft.com/office/officeart/2005/8/layout/hierarchy1"/>
    <dgm:cxn modelId="{CFF4EC78-83A1-4FEC-AE3D-D70996D1E117}" srcId="{AA5A223A-B49C-420B-AB39-7952A673FB04}" destId="{3A92D3F6-018E-4FFD-9441-DA08E5B16F8E}" srcOrd="0" destOrd="0" parTransId="{BF7F306D-B9B7-4300-B717-9A9279A5780E}" sibTransId="{776DD9BB-C86E-4364-8BAE-6B951B6532D2}"/>
    <dgm:cxn modelId="{625065A3-9F0C-4189-8EB9-82B8FD9A67E9}" type="presOf" srcId="{3A92D3F6-018E-4FFD-9441-DA08E5B16F8E}" destId="{F972D2B4-4BC0-4C55-BAE0-67C1C31FEFA0}" srcOrd="0" destOrd="0" presId="urn:microsoft.com/office/officeart/2005/8/layout/hierarchy1"/>
    <dgm:cxn modelId="{620F40C4-5762-4036-8A10-044A41FCEEA3}" type="presOf" srcId="{29BDA814-5ABA-4D5B-B491-F6A5D1AA72DC}" destId="{40E61123-3B6A-4FCF-830C-CA26F2F8E2F9}" srcOrd="0" destOrd="0" presId="urn:microsoft.com/office/officeart/2005/8/layout/hierarchy1"/>
    <dgm:cxn modelId="{BF1D8DD7-DA1C-4239-BD47-3DD9BE6FA359}" srcId="{3A92D3F6-018E-4FFD-9441-DA08E5B16F8E}" destId="{D8153BE8-CC63-4985-9506-866EC1DEF69F}" srcOrd="1" destOrd="0" parTransId="{A54B4155-00B2-4992-8E2B-FA21502F7C6C}" sibTransId="{FE9A64D7-FA94-4D1F-A0EA-9948B344DA9E}"/>
    <dgm:cxn modelId="{BF9B5BF7-A71C-458D-A9EE-44C0CC9DE6CF}" type="presOf" srcId="{439EBFBE-FF4E-4A91-AB3E-B453A8AA3049}" destId="{6A3FBF62-DD62-45C0-A9D9-6041830D2B1A}" srcOrd="0" destOrd="0" presId="urn:microsoft.com/office/officeart/2005/8/layout/hierarchy1"/>
    <dgm:cxn modelId="{80C87B70-42ED-4527-848E-A6573000F507}" type="presParOf" srcId="{49176808-21D8-4083-B9FE-7CD90EA50026}" destId="{A3BAC4DF-1F65-4E20-9FB5-E17CD202E402}" srcOrd="0" destOrd="0" presId="urn:microsoft.com/office/officeart/2005/8/layout/hierarchy1"/>
    <dgm:cxn modelId="{0B83523A-D4E6-467D-B76C-B5AF084A2AA0}" type="presParOf" srcId="{A3BAC4DF-1F65-4E20-9FB5-E17CD202E402}" destId="{4D130C08-94D9-42B8-8396-06C42A8A7C26}" srcOrd="0" destOrd="0" presId="urn:microsoft.com/office/officeart/2005/8/layout/hierarchy1"/>
    <dgm:cxn modelId="{C61D91D2-C1E4-4389-9810-7701BABA3CD1}" type="presParOf" srcId="{4D130C08-94D9-42B8-8396-06C42A8A7C26}" destId="{669DB7BA-1528-4EBC-8F84-3E0951D508A7}" srcOrd="0" destOrd="0" presId="urn:microsoft.com/office/officeart/2005/8/layout/hierarchy1"/>
    <dgm:cxn modelId="{27B048C4-E739-43DA-91AB-CC0057AA1CA8}" type="presParOf" srcId="{4D130C08-94D9-42B8-8396-06C42A8A7C26}" destId="{F972D2B4-4BC0-4C55-BAE0-67C1C31FEFA0}" srcOrd="1" destOrd="0" presId="urn:microsoft.com/office/officeart/2005/8/layout/hierarchy1"/>
    <dgm:cxn modelId="{F02E1DB5-4AF9-4D84-9E8D-58381B7F1A3E}" type="presParOf" srcId="{A3BAC4DF-1F65-4E20-9FB5-E17CD202E402}" destId="{72E38C06-A0E3-44A7-852B-557F5343CAF2}" srcOrd="1" destOrd="0" presId="urn:microsoft.com/office/officeart/2005/8/layout/hierarchy1"/>
    <dgm:cxn modelId="{11CDE954-D16A-455F-B23F-333F44381689}" type="presParOf" srcId="{72E38C06-A0E3-44A7-852B-557F5343CAF2}" destId="{40E61123-3B6A-4FCF-830C-CA26F2F8E2F9}" srcOrd="0" destOrd="0" presId="urn:microsoft.com/office/officeart/2005/8/layout/hierarchy1"/>
    <dgm:cxn modelId="{68232F1E-0B8F-435C-9CEF-A81373BD181C}" type="presParOf" srcId="{72E38C06-A0E3-44A7-852B-557F5343CAF2}" destId="{B27E3466-4C4D-4967-BC85-E07A562A391A}" srcOrd="1" destOrd="0" presId="urn:microsoft.com/office/officeart/2005/8/layout/hierarchy1"/>
    <dgm:cxn modelId="{726889E2-3561-4B94-87ED-66E65EDDB514}" type="presParOf" srcId="{B27E3466-4C4D-4967-BC85-E07A562A391A}" destId="{523BD5AB-76CE-40F2-83DB-0392A9BC2ED5}" srcOrd="0" destOrd="0" presId="urn:microsoft.com/office/officeart/2005/8/layout/hierarchy1"/>
    <dgm:cxn modelId="{24A6F7B6-33CD-47F0-B7DB-842832496C2C}" type="presParOf" srcId="{523BD5AB-76CE-40F2-83DB-0392A9BC2ED5}" destId="{71A9B8B6-FFA4-4EBE-8B21-FCC13A894ADA}" srcOrd="0" destOrd="0" presId="urn:microsoft.com/office/officeart/2005/8/layout/hierarchy1"/>
    <dgm:cxn modelId="{3D5D1441-50F2-4F97-9A50-71A2D7A35416}" type="presParOf" srcId="{523BD5AB-76CE-40F2-83DB-0392A9BC2ED5}" destId="{6A3FBF62-DD62-45C0-A9D9-6041830D2B1A}" srcOrd="1" destOrd="0" presId="urn:microsoft.com/office/officeart/2005/8/layout/hierarchy1"/>
    <dgm:cxn modelId="{FB7D567A-A967-4342-B66A-DAFC7AF46B42}" type="presParOf" srcId="{B27E3466-4C4D-4967-BC85-E07A562A391A}" destId="{DDB5CEBB-E045-4828-A1AD-67D05A9FBE7C}" srcOrd="1" destOrd="0" presId="urn:microsoft.com/office/officeart/2005/8/layout/hierarchy1"/>
    <dgm:cxn modelId="{2BD8D255-05A7-4C9F-B580-2868C8195A80}" type="presParOf" srcId="{72E38C06-A0E3-44A7-852B-557F5343CAF2}" destId="{C7891B9B-B78C-4A23-A00F-4C86A69CE15D}" srcOrd="2" destOrd="0" presId="urn:microsoft.com/office/officeart/2005/8/layout/hierarchy1"/>
    <dgm:cxn modelId="{A5EE245A-1177-4374-8155-B305A7D7EFAB}" type="presParOf" srcId="{72E38C06-A0E3-44A7-852B-557F5343CAF2}" destId="{9D1E5661-4D1E-4D73-B229-74A503B0449D}" srcOrd="3" destOrd="0" presId="urn:microsoft.com/office/officeart/2005/8/layout/hierarchy1"/>
    <dgm:cxn modelId="{DA79CBEB-2D96-45FD-A4ED-8F819ED76F43}" type="presParOf" srcId="{9D1E5661-4D1E-4D73-B229-74A503B0449D}" destId="{0C118769-19E4-4D33-B76F-228C3B621153}" srcOrd="0" destOrd="0" presId="urn:microsoft.com/office/officeart/2005/8/layout/hierarchy1"/>
    <dgm:cxn modelId="{42EF57F1-B795-4336-A06C-83B4AC41C6F5}" type="presParOf" srcId="{0C118769-19E4-4D33-B76F-228C3B621153}" destId="{B68D50C4-2B46-42E4-A89C-5025B6293896}" srcOrd="0" destOrd="0" presId="urn:microsoft.com/office/officeart/2005/8/layout/hierarchy1"/>
    <dgm:cxn modelId="{81843B0C-10FC-4AE1-9021-685169EBAB01}" type="presParOf" srcId="{0C118769-19E4-4D33-B76F-228C3B621153}" destId="{B861412B-8A55-490D-B879-330BE02AE475}" srcOrd="1" destOrd="0" presId="urn:microsoft.com/office/officeart/2005/8/layout/hierarchy1"/>
    <dgm:cxn modelId="{9976746C-D7B8-4740-9F93-EA9FD049462C}" type="presParOf" srcId="{9D1E5661-4D1E-4D73-B229-74A503B0449D}" destId="{C2255A84-53DA-4867-942B-1D18F1547F9D}" srcOrd="1" destOrd="0" presId="urn:microsoft.com/office/officeart/2005/8/layout/hierarchy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5A223A-B49C-420B-AB39-7952A673FB04}"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n-US"/>
        </a:p>
      </dgm:t>
    </dgm:pt>
    <dgm:pt modelId="{49176808-21D8-4083-B9FE-7CD90EA50026}" type="pres">
      <dgm:prSet presAssocID="{AA5A223A-B49C-420B-AB39-7952A673FB04}" presName="hierChild1" presStyleCnt="0">
        <dgm:presLayoutVars>
          <dgm:chPref val="1"/>
          <dgm:dir/>
          <dgm:animOne val="branch"/>
          <dgm:animLvl val="lvl"/>
          <dgm:resizeHandles/>
        </dgm:presLayoutVars>
      </dgm:prSet>
      <dgm:spPr/>
    </dgm:pt>
  </dgm:ptLst>
  <dgm:cxnLst>
    <dgm:cxn modelId="{B6C3D33C-CCE2-4E3C-9567-0899C438596A}" type="presOf" srcId="{AA5A223A-B49C-420B-AB39-7952A673FB04}" destId="{49176808-21D8-4083-B9FE-7CD90EA50026}" srcOrd="0" destOrd="0" presId="urn:microsoft.com/office/officeart/2005/8/layout/hierarchy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8DB8E35-58B3-4EF6-BA72-D43008C7F435}" type="doc">
      <dgm:prSet loTypeId="urn:microsoft.com/office/officeart/2005/8/layout/list1" loCatId="list" qsTypeId="urn:microsoft.com/office/officeart/2005/8/quickstyle/simple5" qsCatId="simple" csTypeId="urn:microsoft.com/office/officeart/2005/8/colors/accent5_2" csCatId="accent5" phldr="1"/>
      <dgm:spPr/>
      <dgm:t>
        <a:bodyPr/>
        <a:lstStyle/>
        <a:p>
          <a:endParaRPr lang="en-US"/>
        </a:p>
      </dgm:t>
    </dgm:pt>
    <dgm:pt modelId="{94AC922D-679B-4BEB-9DBE-55A5BD0C7680}">
      <dgm:prSet custT="1"/>
      <dgm:spPr/>
      <dgm:t>
        <a:bodyPr/>
        <a:lstStyle/>
        <a:p>
          <a:endParaRPr lang="en-US" sz="1200" dirty="0"/>
        </a:p>
        <a:p>
          <a:endParaRPr lang="en-US" sz="1200" dirty="0"/>
        </a:p>
        <a:p>
          <a:endParaRPr lang="en-US" sz="1200" dirty="0"/>
        </a:p>
        <a:p>
          <a:endParaRPr lang="en-US" sz="1200" dirty="0"/>
        </a:p>
        <a:p>
          <a:r>
            <a:rPr lang="en-US" sz="1200" dirty="0"/>
            <a:t>Section 9(4) of JRPA requires that the Notice of Application for Judicial Review be served on Attorney General Ontario:</a:t>
          </a:r>
        </a:p>
        <a:p>
          <a:endParaRPr lang="en-CA" sz="1200" dirty="0"/>
        </a:p>
        <a:p>
          <a:r>
            <a:rPr lang="en-US" sz="1200" i="1" dirty="0"/>
            <a:t>9(4) Notice of an application for judicial review shall be served upon the Attorney General who is entitled as of right to be heard in person or by counsel on the </a:t>
          </a:r>
          <a:r>
            <a:rPr lang="en-CA" sz="1200" i="1" dirty="0"/>
            <a:t>application.</a:t>
          </a:r>
          <a:endParaRPr lang="en-US" sz="1200" i="1" dirty="0"/>
        </a:p>
        <a:p>
          <a:endParaRPr lang="en-US" sz="1200" dirty="0"/>
        </a:p>
        <a:p>
          <a:endParaRPr lang="en-US" sz="1200" dirty="0"/>
        </a:p>
        <a:p>
          <a:endParaRPr lang="en-US" sz="1200" dirty="0"/>
        </a:p>
      </dgm:t>
    </dgm:pt>
    <dgm:pt modelId="{3C93683C-61BC-44F1-8B25-B9CC304C4EAC}" type="parTrans" cxnId="{46F45EE7-E732-4AFF-A76C-06EEFD133FF0}">
      <dgm:prSet/>
      <dgm:spPr/>
      <dgm:t>
        <a:bodyPr/>
        <a:lstStyle/>
        <a:p>
          <a:endParaRPr lang="en-US"/>
        </a:p>
      </dgm:t>
    </dgm:pt>
    <dgm:pt modelId="{6855A11C-7EBF-4B7C-9064-31E0C66D23E3}" type="sibTrans" cxnId="{46F45EE7-E732-4AFF-A76C-06EEFD133FF0}">
      <dgm:prSet/>
      <dgm:spPr/>
      <dgm:t>
        <a:bodyPr/>
        <a:lstStyle/>
        <a:p>
          <a:endParaRPr lang="en-US"/>
        </a:p>
      </dgm:t>
    </dgm:pt>
    <dgm:pt modelId="{C120943E-6068-4C38-8489-F2DE2DCCBE86}">
      <dgm:prSet custT="1"/>
      <dgm:spPr/>
      <dgm:t>
        <a:bodyPr/>
        <a:lstStyle/>
        <a:p>
          <a:r>
            <a:rPr lang="en-US" sz="1200" dirty="0"/>
            <a:t>Section 109(1) of the CJA requires parties in Ontario to serve a Notice of Constitutional Question on Attorney Generals Canada and Ontario. </a:t>
          </a:r>
        </a:p>
      </dgm:t>
    </dgm:pt>
    <dgm:pt modelId="{C013A850-9EF6-4731-A39A-A94D8F959464}" type="parTrans" cxnId="{9C8C315F-5B23-4DCE-A559-A3BB6820C9AB}">
      <dgm:prSet/>
      <dgm:spPr/>
      <dgm:t>
        <a:bodyPr/>
        <a:lstStyle/>
        <a:p>
          <a:endParaRPr lang="en-US"/>
        </a:p>
      </dgm:t>
    </dgm:pt>
    <dgm:pt modelId="{4DBF8E7A-EC5F-4E73-A23C-FE0BA3C255F5}" type="sibTrans" cxnId="{9C8C315F-5B23-4DCE-A559-A3BB6820C9AB}">
      <dgm:prSet/>
      <dgm:spPr/>
      <dgm:t>
        <a:bodyPr/>
        <a:lstStyle/>
        <a:p>
          <a:endParaRPr lang="en-US"/>
        </a:p>
      </dgm:t>
    </dgm:pt>
    <dgm:pt modelId="{F7BF3807-6082-4B15-9A2B-053587F18B72}" type="pres">
      <dgm:prSet presAssocID="{48DB8E35-58B3-4EF6-BA72-D43008C7F435}" presName="linear" presStyleCnt="0">
        <dgm:presLayoutVars>
          <dgm:dir/>
          <dgm:animLvl val="lvl"/>
          <dgm:resizeHandles val="exact"/>
        </dgm:presLayoutVars>
      </dgm:prSet>
      <dgm:spPr/>
    </dgm:pt>
    <dgm:pt modelId="{A6F9DD8B-A532-488F-8A5A-82F148638B8D}" type="pres">
      <dgm:prSet presAssocID="{94AC922D-679B-4BEB-9DBE-55A5BD0C7680}" presName="parentLin" presStyleCnt="0"/>
      <dgm:spPr/>
    </dgm:pt>
    <dgm:pt modelId="{154A1B2E-C8FB-4D80-8AAF-B856899531F7}" type="pres">
      <dgm:prSet presAssocID="{94AC922D-679B-4BEB-9DBE-55A5BD0C7680}" presName="parentLeftMargin" presStyleLbl="node1" presStyleIdx="0" presStyleCnt="2"/>
      <dgm:spPr/>
    </dgm:pt>
    <dgm:pt modelId="{9C08BD3E-27B1-491C-B82B-C675D7046345}" type="pres">
      <dgm:prSet presAssocID="{94AC922D-679B-4BEB-9DBE-55A5BD0C7680}" presName="parentText" presStyleLbl="node1" presStyleIdx="0" presStyleCnt="2" custScaleX="114662" custScaleY="254091">
        <dgm:presLayoutVars>
          <dgm:chMax val="0"/>
          <dgm:bulletEnabled val="1"/>
        </dgm:presLayoutVars>
      </dgm:prSet>
      <dgm:spPr/>
    </dgm:pt>
    <dgm:pt modelId="{60B8E64A-8136-4D0F-8A47-0619D18D1F3D}" type="pres">
      <dgm:prSet presAssocID="{94AC922D-679B-4BEB-9DBE-55A5BD0C7680}" presName="negativeSpace" presStyleCnt="0"/>
      <dgm:spPr/>
    </dgm:pt>
    <dgm:pt modelId="{CDB8AFAA-5FED-46A2-93BF-3DF4C3F81ED1}" type="pres">
      <dgm:prSet presAssocID="{94AC922D-679B-4BEB-9DBE-55A5BD0C7680}" presName="childText" presStyleLbl="conFgAcc1" presStyleIdx="0" presStyleCnt="2">
        <dgm:presLayoutVars>
          <dgm:bulletEnabled val="1"/>
        </dgm:presLayoutVars>
      </dgm:prSet>
      <dgm:spPr/>
    </dgm:pt>
    <dgm:pt modelId="{B77E4D75-8435-4DF9-832D-11CE02B11102}" type="pres">
      <dgm:prSet presAssocID="{6855A11C-7EBF-4B7C-9064-31E0C66D23E3}" presName="spaceBetweenRectangles" presStyleCnt="0"/>
      <dgm:spPr/>
    </dgm:pt>
    <dgm:pt modelId="{64DC12A1-8EAF-4B92-B9B9-035933EE8243}" type="pres">
      <dgm:prSet presAssocID="{C120943E-6068-4C38-8489-F2DE2DCCBE86}" presName="parentLin" presStyleCnt="0"/>
      <dgm:spPr/>
    </dgm:pt>
    <dgm:pt modelId="{C13AAC5E-B21A-41C5-BDB1-0DA040BE75C7}" type="pres">
      <dgm:prSet presAssocID="{C120943E-6068-4C38-8489-F2DE2DCCBE86}" presName="parentLeftMargin" presStyleLbl="node1" presStyleIdx="0" presStyleCnt="2"/>
      <dgm:spPr/>
    </dgm:pt>
    <dgm:pt modelId="{1D2ACEDD-9547-49EC-8594-AE6988ADF933}" type="pres">
      <dgm:prSet presAssocID="{C120943E-6068-4C38-8489-F2DE2DCCBE86}" presName="parentText" presStyleLbl="node1" presStyleIdx="1" presStyleCnt="2" custScaleX="114141" custScaleY="84126">
        <dgm:presLayoutVars>
          <dgm:chMax val="0"/>
          <dgm:bulletEnabled val="1"/>
        </dgm:presLayoutVars>
      </dgm:prSet>
      <dgm:spPr/>
    </dgm:pt>
    <dgm:pt modelId="{AED50A0E-04AA-48C0-B1D4-0FA24A2326CF}" type="pres">
      <dgm:prSet presAssocID="{C120943E-6068-4C38-8489-F2DE2DCCBE86}" presName="negativeSpace" presStyleCnt="0"/>
      <dgm:spPr/>
    </dgm:pt>
    <dgm:pt modelId="{38859CF3-2A7A-4709-9EF3-2501C84CAFC3}" type="pres">
      <dgm:prSet presAssocID="{C120943E-6068-4C38-8489-F2DE2DCCBE86}" presName="childText" presStyleLbl="conFgAcc1" presStyleIdx="1" presStyleCnt="2">
        <dgm:presLayoutVars>
          <dgm:bulletEnabled val="1"/>
        </dgm:presLayoutVars>
      </dgm:prSet>
      <dgm:spPr/>
    </dgm:pt>
  </dgm:ptLst>
  <dgm:cxnLst>
    <dgm:cxn modelId="{9C8C315F-5B23-4DCE-A559-A3BB6820C9AB}" srcId="{48DB8E35-58B3-4EF6-BA72-D43008C7F435}" destId="{C120943E-6068-4C38-8489-F2DE2DCCBE86}" srcOrd="1" destOrd="0" parTransId="{C013A850-9EF6-4731-A39A-A94D8F959464}" sibTransId="{4DBF8E7A-EC5F-4E73-A23C-FE0BA3C255F5}"/>
    <dgm:cxn modelId="{29660961-A5F1-4431-96B6-3B5EEF2144FB}" type="presOf" srcId="{C120943E-6068-4C38-8489-F2DE2DCCBE86}" destId="{C13AAC5E-B21A-41C5-BDB1-0DA040BE75C7}" srcOrd="0" destOrd="0" presId="urn:microsoft.com/office/officeart/2005/8/layout/list1"/>
    <dgm:cxn modelId="{11998098-3A37-4E06-AB26-7BAF73DDE491}" type="presOf" srcId="{C120943E-6068-4C38-8489-F2DE2DCCBE86}" destId="{1D2ACEDD-9547-49EC-8594-AE6988ADF933}" srcOrd="1" destOrd="0" presId="urn:microsoft.com/office/officeart/2005/8/layout/list1"/>
    <dgm:cxn modelId="{9EB8EFD9-DF63-4EAF-80AE-079D684758BA}" type="presOf" srcId="{94AC922D-679B-4BEB-9DBE-55A5BD0C7680}" destId="{9C08BD3E-27B1-491C-B82B-C675D7046345}" srcOrd="1" destOrd="0" presId="urn:microsoft.com/office/officeart/2005/8/layout/list1"/>
    <dgm:cxn modelId="{34C922E0-41E6-4509-AEE4-80ED5A3CCA4C}" type="presOf" srcId="{94AC922D-679B-4BEB-9DBE-55A5BD0C7680}" destId="{154A1B2E-C8FB-4D80-8AAF-B856899531F7}" srcOrd="0" destOrd="0" presId="urn:microsoft.com/office/officeart/2005/8/layout/list1"/>
    <dgm:cxn modelId="{46F45EE7-E732-4AFF-A76C-06EEFD133FF0}" srcId="{48DB8E35-58B3-4EF6-BA72-D43008C7F435}" destId="{94AC922D-679B-4BEB-9DBE-55A5BD0C7680}" srcOrd="0" destOrd="0" parTransId="{3C93683C-61BC-44F1-8B25-B9CC304C4EAC}" sibTransId="{6855A11C-7EBF-4B7C-9064-31E0C66D23E3}"/>
    <dgm:cxn modelId="{574EFEF1-7445-42C0-AD04-BFDFFD72F8AC}" type="presOf" srcId="{48DB8E35-58B3-4EF6-BA72-D43008C7F435}" destId="{F7BF3807-6082-4B15-9A2B-053587F18B72}" srcOrd="0" destOrd="0" presId="urn:microsoft.com/office/officeart/2005/8/layout/list1"/>
    <dgm:cxn modelId="{6F38182E-EB4F-4FA5-9471-D0790CBD2982}" type="presParOf" srcId="{F7BF3807-6082-4B15-9A2B-053587F18B72}" destId="{A6F9DD8B-A532-488F-8A5A-82F148638B8D}" srcOrd="0" destOrd="0" presId="urn:microsoft.com/office/officeart/2005/8/layout/list1"/>
    <dgm:cxn modelId="{714B6CB6-E12A-485F-B677-2730AA888DC9}" type="presParOf" srcId="{A6F9DD8B-A532-488F-8A5A-82F148638B8D}" destId="{154A1B2E-C8FB-4D80-8AAF-B856899531F7}" srcOrd="0" destOrd="0" presId="urn:microsoft.com/office/officeart/2005/8/layout/list1"/>
    <dgm:cxn modelId="{9BE79572-9D08-4674-B6AF-2E93703C64C2}" type="presParOf" srcId="{A6F9DD8B-A532-488F-8A5A-82F148638B8D}" destId="{9C08BD3E-27B1-491C-B82B-C675D7046345}" srcOrd="1" destOrd="0" presId="urn:microsoft.com/office/officeart/2005/8/layout/list1"/>
    <dgm:cxn modelId="{B672ADD5-A0FC-4CAE-9343-49BF019A6C45}" type="presParOf" srcId="{F7BF3807-6082-4B15-9A2B-053587F18B72}" destId="{60B8E64A-8136-4D0F-8A47-0619D18D1F3D}" srcOrd="1" destOrd="0" presId="urn:microsoft.com/office/officeart/2005/8/layout/list1"/>
    <dgm:cxn modelId="{2BA702F0-9005-4CA0-AE4D-0E92DD97AA9B}" type="presParOf" srcId="{F7BF3807-6082-4B15-9A2B-053587F18B72}" destId="{CDB8AFAA-5FED-46A2-93BF-3DF4C3F81ED1}" srcOrd="2" destOrd="0" presId="urn:microsoft.com/office/officeart/2005/8/layout/list1"/>
    <dgm:cxn modelId="{57141218-4F33-48AA-ADC1-28056C3BC1D6}" type="presParOf" srcId="{F7BF3807-6082-4B15-9A2B-053587F18B72}" destId="{B77E4D75-8435-4DF9-832D-11CE02B11102}" srcOrd="3" destOrd="0" presId="urn:microsoft.com/office/officeart/2005/8/layout/list1"/>
    <dgm:cxn modelId="{793045B0-F647-41BE-A79F-645EAB40131D}" type="presParOf" srcId="{F7BF3807-6082-4B15-9A2B-053587F18B72}" destId="{64DC12A1-8EAF-4B92-B9B9-035933EE8243}" srcOrd="4" destOrd="0" presId="urn:microsoft.com/office/officeart/2005/8/layout/list1"/>
    <dgm:cxn modelId="{8E5FE25C-B0C5-45CA-B03B-D4D93F07FEBC}" type="presParOf" srcId="{64DC12A1-8EAF-4B92-B9B9-035933EE8243}" destId="{C13AAC5E-B21A-41C5-BDB1-0DA040BE75C7}" srcOrd="0" destOrd="0" presId="urn:microsoft.com/office/officeart/2005/8/layout/list1"/>
    <dgm:cxn modelId="{4B003279-59B0-4AEF-956F-D257EB3522AF}" type="presParOf" srcId="{64DC12A1-8EAF-4B92-B9B9-035933EE8243}" destId="{1D2ACEDD-9547-49EC-8594-AE6988ADF933}" srcOrd="1" destOrd="0" presId="urn:microsoft.com/office/officeart/2005/8/layout/list1"/>
    <dgm:cxn modelId="{DA7143A4-493F-46AB-B829-982B45E44DCC}" type="presParOf" srcId="{F7BF3807-6082-4B15-9A2B-053587F18B72}" destId="{AED50A0E-04AA-48C0-B1D4-0FA24A2326CF}" srcOrd="5" destOrd="0" presId="urn:microsoft.com/office/officeart/2005/8/layout/list1"/>
    <dgm:cxn modelId="{E24368E0-F5DE-4F33-B128-B0F2EB45B8A4}" type="presParOf" srcId="{F7BF3807-6082-4B15-9A2B-053587F18B72}" destId="{38859CF3-2A7A-4709-9EF3-2501C84CAFC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88195F-23AE-4364-899C-8C45C0A10B35}"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C6F37B5D-A839-4697-8232-866B95BC4B2D}">
      <dgm:prSet custT="1"/>
      <dgm:spPr/>
      <dgm:t>
        <a:bodyPr/>
        <a:lstStyle/>
        <a:p>
          <a:r>
            <a:rPr lang="en-US" sz="1200" b="1" dirty="0"/>
            <a:t>Starting a premature judicial review </a:t>
          </a:r>
        </a:p>
        <a:p>
          <a:r>
            <a:rPr lang="en-US" sz="1200" dirty="0"/>
            <a:t>– avoid fragmenting proceedings</a:t>
          </a:r>
        </a:p>
      </dgm:t>
    </dgm:pt>
    <dgm:pt modelId="{8A62C48A-3537-4BC1-95A4-3F12E70EF26F}" type="parTrans" cxnId="{02DE8AFA-6368-46E3-B3E8-14BE7A3C8E9D}">
      <dgm:prSet/>
      <dgm:spPr/>
      <dgm:t>
        <a:bodyPr/>
        <a:lstStyle/>
        <a:p>
          <a:endParaRPr lang="en-US" sz="1200"/>
        </a:p>
      </dgm:t>
    </dgm:pt>
    <dgm:pt modelId="{A01E32B2-CCB5-443E-BB84-CD929121A7D7}" type="sibTrans" cxnId="{02DE8AFA-6368-46E3-B3E8-14BE7A3C8E9D}">
      <dgm:prSet/>
      <dgm:spPr/>
      <dgm:t>
        <a:bodyPr/>
        <a:lstStyle/>
        <a:p>
          <a:endParaRPr lang="en-US" sz="1200"/>
        </a:p>
      </dgm:t>
    </dgm:pt>
    <dgm:pt modelId="{3786B20B-29A9-442C-9453-8C0C4EEF3C47}">
      <dgm:prSet custT="1"/>
      <dgm:spPr/>
      <dgm:t>
        <a:bodyPr/>
        <a:lstStyle/>
        <a:p>
          <a:r>
            <a:rPr lang="en-US" sz="1200" b="1" i="0" dirty="0"/>
            <a:t>Missing the judicial review “limitation period”</a:t>
          </a:r>
        </a:p>
        <a:p>
          <a:r>
            <a:rPr lang="en-US" sz="1200" b="0" i="0" dirty="0"/>
            <a:t>– 30-day deadline under the </a:t>
          </a:r>
          <a:endParaRPr lang="en-CA" sz="1200" b="0" i="0" dirty="0"/>
        </a:p>
        <a:p>
          <a:r>
            <a:rPr lang="en-CA" sz="1200" b="0" i="0" dirty="0"/>
            <a:t>JRPA</a:t>
          </a:r>
          <a:endParaRPr lang="en-US" sz="1200" dirty="0"/>
        </a:p>
      </dgm:t>
    </dgm:pt>
    <dgm:pt modelId="{91E219EF-0AF7-46D8-BE71-583ED86A3FB0}" type="parTrans" cxnId="{DC9743BE-8496-4C5F-AB4B-E10173D3A838}">
      <dgm:prSet/>
      <dgm:spPr/>
      <dgm:t>
        <a:bodyPr/>
        <a:lstStyle/>
        <a:p>
          <a:endParaRPr lang="en-US" sz="1200"/>
        </a:p>
      </dgm:t>
    </dgm:pt>
    <dgm:pt modelId="{C351C899-2C3F-4D2C-B2A6-27B0FD3A7170}" type="sibTrans" cxnId="{DC9743BE-8496-4C5F-AB4B-E10173D3A838}">
      <dgm:prSet/>
      <dgm:spPr/>
      <dgm:t>
        <a:bodyPr/>
        <a:lstStyle/>
        <a:p>
          <a:endParaRPr lang="en-US" sz="1200"/>
        </a:p>
      </dgm:t>
    </dgm:pt>
    <dgm:pt modelId="{B3F8D56F-7C22-4C96-B6A2-5C5B0EFF505D}">
      <dgm:prSet custT="1"/>
      <dgm:spPr/>
      <dgm:t>
        <a:bodyPr/>
        <a:lstStyle/>
        <a:p>
          <a:r>
            <a:rPr lang="en-US" sz="1200" b="1" dirty="0"/>
            <a:t>Failing to identify the “standard of review”</a:t>
          </a:r>
        </a:p>
        <a:p>
          <a:r>
            <a:rPr lang="en-US" sz="1200" dirty="0"/>
            <a:t>– reasonableness or </a:t>
          </a:r>
          <a:endParaRPr lang="en-CA" sz="1200" dirty="0"/>
        </a:p>
        <a:p>
          <a:r>
            <a:rPr lang="en-CA" sz="1200" dirty="0"/>
            <a:t>correctness?</a:t>
          </a:r>
          <a:endParaRPr lang="en-US" sz="1200" dirty="0"/>
        </a:p>
      </dgm:t>
    </dgm:pt>
    <dgm:pt modelId="{5B7E8366-707B-4A80-9F11-C29610706D02}" type="parTrans" cxnId="{679EFA4C-8539-4AA1-B88F-7E8E1A59E7D8}">
      <dgm:prSet/>
      <dgm:spPr/>
      <dgm:t>
        <a:bodyPr/>
        <a:lstStyle/>
        <a:p>
          <a:endParaRPr lang="en-US" sz="1200"/>
        </a:p>
      </dgm:t>
    </dgm:pt>
    <dgm:pt modelId="{76DB8EC4-D52F-425F-B82A-0AE6E564D54F}" type="sibTrans" cxnId="{679EFA4C-8539-4AA1-B88F-7E8E1A59E7D8}">
      <dgm:prSet/>
      <dgm:spPr/>
      <dgm:t>
        <a:bodyPr/>
        <a:lstStyle/>
        <a:p>
          <a:endParaRPr lang="en-US" sz="1200"/>
        </a:p>
      </dgm:t>
    </dgm:pt>
    <dgm:pt modelId="{C08E97E6-BC97-41D1-A70B-38CE43664E2D}">
      <dgm:prSet custT="1"/>
      <dgm:spPr/>
      <dgm:t>
        <a:bodyPr/>
        <a:lstStyle/>
        <a:p>
          <a:r>
            <a:rPr lang="en-US" sz="1200" b="1" i="0" dirty="0"/>
            <a:t>Failing to identify a breach of procedural fairness/ natural justice </a:t>
          </a:r>
        </a:p>
        <a:p>
          <a:r>
            <a:rPr lang="en-US" sz="1200" b="0" i="0" dirty="0"/>
            <a:t>– more likely to succeed on fairness argument?</a:t>
          </a:r>
          <a:endParaRPr lang="en-US" sz="1200" dirty="0"/>
        </a:p>
      </dgm:t>
    </dgm:pt>
    <dgm:pt modelId="{1CD5204C-04B2-4227-9A14-3C445D69AAEE}" type="parTrans" cxnId="{274E1072-30E4-4537-8F2D-60DDD18AAE21}">
      <dgm:prSet/>
      <dgm:spPr/>
      <dgm:t>
        <a:bodyPr/>
        <a:lstStyle/>
        <a:p>
          <a:endParaRPr lang="en-US" sz="1200"/>
        </a:p>
      </dgm:t>
    </dgm:pt>
    <dgm:pt modelId="{3A0BDFD9-D73C-4332-A4BD-F6D682E8E037}" type="sibTrans" cxnId="{274E1072-30E4-4537-8F2D-60DDD18AAE21}">
      <dgm:prSet/>
      <dgm:spPr/>
      <dgm:t>
        <a:bodyPr/>
        <a:lstStyle/>
        <a:p>
          <a:endParaRPr lang="en-US" sz="1200"/>
        </a:p>
      </dgm:t>
    </dgm:pt>
    <dgm:pt modelId="{B2D99584-1DAC-436B-AFED-3D8DA2A8D6F5}">
      <dgm:prSet custT="1"/>
      <dgm:spPr/>
      <dgm:t>
        <a:bodyPr/>
        <a:lstStyle/>
        <a:p>
          <a:r>
            <a:rPr lang="en-US" sz="1200" dirty="0"/>
            <a:t> </a:t>
          </a:r>
          <a:r>
            <a:rPr lang="en-US" sz="1200" b="1" dirty="0"/>
            <a:t>Failing to identify if matter should be remitted to tribunal </a:t>
          </a:r>
        </a:p>
        <a:p>
          <a:r>
            <a:rPr lang="en-US" sz="1200" dirty="0"/>
            <a:t>– most often appropriate to remit the matter to the decision-maker</a:t>
          </a:r>
        </a:p>
      </dgm:t>
    </dgm:pt>
    <dgm:pt modelId="{6695F40F-5BC8-42A3-9262-7332CDC2398D}" type="parTrans" cxnId="{A0101FBF-EF7F-431B-84E1-1C18168B0AEC}">
      <dgm:prSet/>
      <dgm:spPr/>
      <dgm:t>
        <a:bodyPr/>
        <a:lstStyle/>
        <a:p>
          <a:endParaRPr lang="en-US" sz="1200"/>
        </a:p>
      </dgm:t>
    </dgm:pt>
    <dgm:pt modelId="{9AB2AD6F-C74D-44A9-A148-36F79585E44F}" type="sibTrans" cxnId="{A0101FBF-EF7F-431B-84E1-1C18168B0AEC}">
      <dgm:prSet/>
      <dgm:spPr/>
      <dgm:t>
        <a:bodyPr/>
        <a:lstStyle/>
        <a:p>
          <a:endParaRPr lang="en-US" sz="1200"/>
        </a:p>
      </dgm:t>
    </dgm:pt>
    <dgm:pt modelId="{D7F801B3-A3A6-40A3-A38A-E20CA76F4218}">
      <dgm:prSet custT="1"/>
      <dgm:spPr/>
      <dgm:t>
        <a:bodyPr/>
        <a:lstStyle/>
        <a:p>
          <a:r>
            <a:rPr lang="en-US" sz="1200" dirty="0"/>
            <a:t> </a:t>
          </a:r>
          <a:r>
            <a:rPr lang="en-US" sz="1200" b="1" dirty="0"/>
            <a:t>Failing to serve the Attorney General </a:t>
          </a:r>
        </a:p>
        <a:p>
          <a:r>
            <a:rPr lang="en-US" sz="1200" dirty="0"/>
            <a:t>– required under JRPA and </a:t>
          </a:r>
          <a:endParaRPr lang="en-CA" sz="1200" dirty="0"/>
        </a:p>
        <a:p>
          <a:r>
            <a:rPr lang="en-CA" sz="1200" dirty="0"/>
            <a:t>CJA</a:t>
          </a:r>
          <a:endParaRPr lang="en-US" sz="1200" dirty="0"/>
        </a:p>
      </dgm:t>
    </dgm:pt>
    <dgm:pt modelId="{37F9D3CD-5359-45A0-88FE-89C00D0D7508}" type="parTrans" cxnId="{6C84515A-E538-477B-9C35-C340B51F31DE}">
      <dgm:prSet/>
      <dgm:spPr/>
      <dgm:t>
        <a:bodyPr/>
        <a:lstStyle/>
        <a:p>
          <a:endParaRPr lang="en-US" sz="1200"/>
        </a:p>
      </dgm:t>
    </dgm:pt>
    <dgm:pt modelId="{38A3A2FB-5862-4E2E-AD3A-FE799C634903}" type="sibTrans" cxnId="{6C84515A-E538-477B-9C35-C340B51F31DE}">
      <dgm:prSet/>
      <dgm:spPr/>
      <dgm:t>
        <a:bodyPr/>
        <a:lstStyle/>
        <a:p>
          <a:endParaRPr lang="en-US" sz="1200"/>
        </a:p>
      </dgm:t>
    </dgm:pt>
    <dgm:pt modelId="{966AAB4A-A9BF-45B3-899F-C4804A7E6DBC}" type="pres">
      <dgm:prSet presAssocID="{D788195F-23AE-4364-899C-8C45C0A10B35}" presName="diagram" presStyleCnt="0">
        <dgm:presLayoutVars>
          <dgm:dir/>
          <dgm:resizeHandles val="exact"/>
        </dgm:presLayoutVars>
      </dgm:prSet>
      <dgm:spPr/>
    </dgm:pt>
    <dgm:pt modelId="{4E3E8596-B383-4C24-AF88-FA701D46A057}" type="pres">
      <dgm:prSet presAssocID="{C6F37B5D-A839-4697-8232-866B95BC4B2D}" presName="node" presStyleLbl="node1" presStyleIdx="0" presStyleCnt="6">
        <dgm:presLayoutVars>
          <dgm:bulletEnabled val="1"/>
        </dgm:presLayoutVars>
      </dgm:prSet>
      <dgm:spPr/>
    </dgm:pt>
    <dgm:pt modelId="{B6C7116B-6D63-4C2D-A6D0-08364FCB8661}" type="pres">
      <dgm:prSet presAssocID="{A01E32B2-CCB5-443E-BB84-CD929121A7D7}" presName="sibTrans" presStyleCnt="0"/>
      <dgm:spPr/>
    </dgm:pt>
    <dgm:pt modelId="{4FA77BEF-BAF3-4599-9543-8D9015CC8522}" type="pres">
      <dgm:prSet presAssocID="{3786B20B-29A9-442C-9453-8C0C4EEF3C47}" presName="node" presStyleLbl="node1" presStyleIdx="1" presStyleCnt="6">
        <dgm:presLayoutVars>
          <dgm:bulletEnabled val="1"/>
        </dgm:presLayoutVars>
      </dgm:prSet>
      <dgm:spPr/>
    </dgm:pt>
    <dgm:pt modelId="{FA670498-65D5-4E3C-9072-CB17E7612153}" type="pres">
      <dgm:prSet presAssocID="{C351C899-2C3F-4D2C-B2A6-27B0FD3A7170}" presName="sibTrans" presStyleCnt="0"/>
      <dgm:spPr/>
    </dgm:pt>
    <dgm:pt modelId="{A2CA14BD-8E10-4193-83FC-7357D6FBDD33}" type="pres">
      <dgm:prSet presAssocID="{B3F8D56F-7C22-4C96-B6A2-5C5B0EFF505D}" presName="node" presStyleLbl="node1" presStyleIdx="2" presStyleCnt="6">
        <dgm:presLayoutVars>
          <dgm:bulletEnabled val="1"/>
        </dgm:presLayoutVars>
      </dgm:prSet>
      <dgm:spPr/>
    </dgm:pt>
    <dgm:pt modelId="{3A5731AB-FAEF-42D2-AE8A-3A8ABA594DEE}" type="pres">
      <dgm:prSet presAssocID="{76DB8EC4-D52F-425F-B82A-0AE6E564D54F}" presName="sibTrans" presStyleCnt="0"/>
      <dgm:spPr/>
    </dgm:pt>
    <dgm:pt modelId="{0912C8FC-8D06-423A-97C8-2671555D9B9D}" type="pres">
      <dgm:prSet presAssocID="{C08E97E6-BC97-41D1-A70B-38CE43664E2D}" presName="node" presStyleLbl="node1" presStyleIdx="3" presStyleCnt="6">
        <dgm:presLayoutVars>
          <dgm:bulletEnabled val="1"/>
        </dgm:presLayoutVars>
      </dgm:prSet>
      <dgm:spPr/>
    </dgm:pt>
    <dgm:pt modelId="{B8624CBE-11E8-4421-B938-C53185427125}" type="pres">
      <dgm:prSet presAssocID="{3A0BDFD9-D73C-4332-A4BD-F6D682E8E037}" presName="sibTrans" presStyleCnt="0"/>
      <dgm:spPr/>
    </dgm:pt>
    <dgm:pt modelId="{ABDBC869-D5EA-496F-AB32-DB9F9B37B432}" type="pres">
      <dgm:prSet presAssocID="{B2D99584-1DAC-436B-AFED-3D8DA2A8D6F5}" presName="node" presStyleLbl="node1" presStyleIdx="4" presStyleCnt="6">
        <dgm:presLayoutVars>
          <dgm:bulletEnabled val="1"/>
        </dgm:presLayoutVars>
      </dgm:prSet>
      <dgm:spPr/>
    </dgm:pt>
    <dgm:pt modelId="{0C1EF539-8143-49FD-9331-A7954180FF9E}" type="pres">
      <dgm:prSet presAssocID="{9AB2AD6F-C74D-44A9-A148-36F79585E44F}" presName="sibTrans" presStyleCnt="0"/>
      <dgm:spPr/>
    </dgm:pt>
    <dgm:pt modelId="{0238B6CD-C911-4282-A14C-CE273E3E2AF4}" type="pres">
      <dgm:prSet presAssocID="{D7F801B3-A3A6-40A3-A38A-E20CA76F4218}" presName="node" presStyleLbl="node1" presStyleIdx="5" presStyleCnt="6">
        <dgm:presLayoutVars>
          <dgm:bulletEnabled val="1"/>
        </dgm:presLayoutVars>
      </dgm:prSet>
      <dgm:spPr/>
    </dgm:pt>
  </dgm:ptLst>
  <dgm:cxnLst>
    <dgm:cxn modelId="{7D561B30-A3E9-4F79-855F-574DA3A9F80D}" type="presOf" srcId="{B3F8D56F-7C22-4C96-B6A2-5C5B0EFF505D}" destId="{A2CA14BD-8E10-4193-83FC-7357D6FBDD33}" srcOrd="0" destOrd="0" presId="urn:microsoft.com/office/officeart/2005/8/layout/default"/>
    <dgm:cxn modelId="{83BA8F65-EA19-4335-B481-F4311AB401E6}" type="presOf" srcId="{D788195F-23AE-4364-899C-8C45C0A10B35}" destId="{966AAB4A-A9BF-45B3-899F-C4804A7E6DBC}" srcOrd="0" destOrd="0" presId="urn:microsoft.com/office/officeart/2005/8/layout/default"/>
    <dgm:cxn modelId="{679EFA4C-8539-4AA1-B88F-7E8E1A59E7D8}" srcId="{D788195F-23AE-4364-899C-8C45C0A10B35}" destId="{B3F8D56F-7C22-4C96-B6A2-5C5B0EFF505D}" srcOrd="2" destOrd="0" parTransId="{5B7E8366-707B-4A80-9F11-C29610706D02}" sibTransId="{76DB8EC4-D52F-425F-B82A-0AE6E564D54F}"/>
    <dgm:cxn modelId="{274E1072-30E4-4537-8F2D-60DDD18AAE21}" srcId="{D788195F-23AE-4364-899C-8C45C0A10B35}" destId="{C08E97E6-BC97-41D1-A70B-38CE43664E2D}" srcOrd="3" destOrd="0" parTransId="{1CD5204C-04B2-4227-9A14-3C445D69AAEE}" sibTransId="{3A0BDFD9-D73C-4332-A4BD-F6D682E8E037}"/>
    <dgm:cxn modelId="{6C84515A-E538-477B-9C35-C340B51F31DE}" srcId="{D788195F-23AE-4364-899C-8C45C0A10B35}" destId="{D7F801B3-A3A6-40A3-A38A-E20CA76F4218}" srcOrd="5" destOrd="0" parTransId="{37F9D3CD-5359-45A0-88FE-89C00D0D7508}" sibTransId="{38A3A2FB-5862-4E2E-AD3A-FE799C634903}"/>
    <dgm:cxn modelId="{159A5383-640B-4AEA-8B18-459C4D745954}" type="presOf" srcId="{C08E97E6-BC97-41D1-A70B-38CE43664E2D}" destId="{0912C8FC-8D06-423A-97C8-2671555D9B9D}" srcOrd="0" destOrd="0" presId="urn:microsoft.com/office/officeart/2005/8/layout/default"/>
    <dgm:cxn modelId="{2415E187-D1D8-44AC-A94E-959869232809}" type="presOf" srcId="{B2D99584-1DAC-436B-AFED-3D8DA2A8D6F5}" destId="{ABDBC869-D5EA-496F-AB32-DB9F9B37B432}" srcOrd="0" destOrd="0" presId="urn:microsoft.com/office/officeart/2005/8/layout/default"/>
    <dgm:cxn modelId="{4A4EBBBD-EEC5-420C-812A-C2EB58F4D51C}" type="presOf" srcId="{D7F801B3-A3A6-40A3-A38A-E20CA76F4218}" destId="{0238B6CD-C911-4282-A14C-CE273E3E2AF4}" srcOrd="0" destOrd="0" presId="urn:microsoft.com/office/officeart/2005/8/layout/default"/>
    <dgm:cxn modelId="{DC9743BE-8496-4C5F-AB4B-E10173D3A838}" srcId="{D788195F-23AE-4364-899C-8C45C0A10B35}" destId="{3786B20B-29A9-442C-9453-8C0C4EEF3C47}" srcOrd="1" destOrd="0" parTransId="{91E219EF-0AF7-46D8-BE71-583ED86A3FB0}" sibTransId="{C351C899-2C3F-4D2C-B2A6-27B0FD3A7170}"/>
    <dgm:cxn modelId="{A0101FBF-EF7F-431B-84E1-1C18168B0AEC}" srcId="{D788195F-23AE-4364-899C-8C45C0A10B35}" destId="{B2D99584-1DAC-436B-AFED-3D8DA2A8D6F5}" srcOrd="4" destOrd="0" parTransId="{6695F40F-5BC8-42A3-9262-7332CDC2398D}" sibTransId="{9AB2AD6F-C74D-44A9-A148-36F79585E44F}"/>
    <dgm:cxn modelId="{7A906CC3-8389-46E4-80AC-A00612E0E85A}" type="presOf" srcId="{C6F37B5D-A839-4697-8232-866B95BC4B2D}" destId="{4E3E8596-B383-4C24-AF88-FA701D46A057}" srcOrd="0" destOrd="0" presId="urn:microsoft.com/office/officeart/2005/8/layout/default"/>
    <dgm:cxn modelId="{3F8BB8F9-3214-4F81-80E9-16B9EBC52CC1}" type="presOf" srcId="{3786B20B-29A9-442C-9453-8C0C4EEF3C47}" destId="{4FA77BEF-BAF3-4599-9543-8D9015CC8522}" srcOrd="0" destOrd="0" presId="urn:microsoft.com/office/officeart/2005/8/layout/default"/>
    <dgm:cxn modelId="{02DE8AFA-6368-46E3-B3E8-14BE7A3C8E9D}" srcId="{D788195F-23AE-4364-899C-8C45C0A10B35}" destId="{C6F37B5D-A839-4697-8232-866B95BC4B2D}" srcOrd="0" destOrd="0" parTransId="{8A62C48A-3537-4BC1-95A4-3F12E70EF26F}" sibTransId="{A01E32B2-CCB5-443E-BB84-CD929121A7D7}"/>
    <dgm:cxn modelId="{BD882A23-C812-4F63-A88D-B660F04699C1}" type="presParOf" srcId="{966AAB4A-A9BF-45B3-899F-C4804A7E6DBC}" destId="{4E3E8596-B383-4C24-AF88-FA701D46A057}" srcOrd="0" destOrd="0" presId="urn:microsoft.com/office/officeart/2005/8/layout/default"/>
    <dgm:cxn modelId="{0C640BF5-ACE3-41CD-B35F-B671457D92EF}" type="presParOf" srcId="{966AAB4A-A9BF-45B3-899F-C4804A7E6DBC}" destId="{B6C7116B-6D63-4C2D-A6D0-08364FCB8661}" srcOrd="1" destOrd="0" presId="urn:microsoft.com/office/officeart/2005/8/layout/default"/>
    <dgm:cxn modelId="{BEFC363C-702F-4677-8006-22AB751DD745}" type="presParOf" srcId="{966AAB4A-A9BF-45B3-899F-C4804A7E6DBC}" destId="{4FA77BEF-BAF3-4599-9543-8D9015CC8522}" srcOrd="2" destOrd="0" presId="urn:microsoft.com/office/officeart/2005/8/layout/default"/>
    <dgm:cxn modelId="{D6758EE9-22F5-48AC-8A19-51A07C12C954}" type="presParOf" srcId="{966AAB4A-A9BF-45B3-899F-C4804A7E6DBC}" destId="{FA670498-65D5-4E3C-9072-CB17E7612153}" srcOrd="3" destOrd="0" presId="urn:microsoft.com/office/officeart/2005/8/layout/default"/>
    <dgm:cxn modelId="{CF231FC2-57D9-4F0A-98EC-D554520F38DC}" type="presParOf" srcId="{966AAB4A-A9BF-45B3-899F-C4804A7E6DBC}" destId="{A2CA14BD-8E10-4193-83FC-7357D6FBDD33}" srcOrd="4" destOrd="0" presId="urn:microsoft.com/office/officeart/2005/8/layout/default"/>
    <dgm:cxn modelId="{15D5B86F-E752-41B7-9191-2811F67F5FAC}" type="presParOf" srcId="{966AAB4A-A9BF-45B3-899F-C4804A7E6DBC}" destId="{3A5731AB-FAEF-42D2-AE8A-3A8ABA594DEE}" srcOrd="5" destOrd="0" presId="urn:microsoft.com/office/officeart/2005/8/layout/default"/>
    <dgm:cxn modelId="{BB555506-6F08-4E36-A3EA-53A164186F0B}" type="presParOf" srcId="{966AAB4A-A9BF-45B3-899F-C4804A7E6DBC}" destId="{0912C8FC-8D06-423A-97C8-2671555D9B9D}" srcOrd="6" destOrd="0" presId="urn:microsoft.com/office/officeart/2005/8/layout/default"/>
    <dgm:cxn modelId="{14C87FE1-DDC6-487F-87C5-2F249364798B}" type="presParOf" srcId="{966AAB4A-A9BF-45B3-899F-C4804A7E6DBC}" destId="{B8624CBE-11E8-4421-B938-C53185427125}" srcOrd="7" destOrd="0" presId="urn:microsoft.com/office/officeart/2005/8/layout/default"/>
    <dgm:cxn modelId="{DA4B3F95-53A9-4C49-ACE1-7B1DFE4BF5B8}" type="presParOf" srcId="{966AAB4A-A9BF-45B3-899F-C4804A7E6DBC}" destId="{ABDBC869-D5EA-496F-AB32-DB9F9B37B432}" srcOrd="8" destOrd="0" presId="urn:microsoft.com/office/officeart/2005/8/layout/default"/>
    <dgm:cxn modelId="{7F44E06E-1D9A-44C1-BB0E-38F9960C74A2}" type="presParOf" srcId="{966AAB4A-A9BF-45B3-899F-C4804A7E6DBC}" destId="{0C1EF539-8143-49FD-9331-A7954180FF9E}" srcOrd="9" destOrd="0" presId="urn:microsoft.com/office/officeart/2005/8/layout/default"/>
    <dgm:cxn modelId="{54335065-A306-4BED-9682-31C8199716F6}" type="presParOf" srcId="{966AAB4A-A9BF-45B3-899F-C4804A7E6DBC}" destId="{0238B6CD-C911-4282-A14C-CE273E3E2AF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8DB8E35-58B3-4EF6-BA72-D43008C7F435}"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94AC922D-679B-4BEB-9DBE-55A5BD0C7680}">
      <dgm:prSet custT="1"/>
      <dgm:spPr/>
      <dgm:t>
        <a:bodyPr/>
        <a:lstStyle/>
        <a:p>
          <a:r>
            <a:rPr lang="en-US" sz="1200" dirty="0"/>
            <a:t>a) there is a conflicting decision by another judge or court in Ontario or elsewhere on the matter involved in the</a:t>
          </a:r>
        </a:p>
        <a:p>
          <a:r>
            <a:rPr lang="en-US" sz="1200" dirty="0"/>
            <a:t> proposed appeal and it is, in the opinion of the panel hearing the motion, desirable that leave to appeal be granted; or</a:t>
          </a:r>
        </a:p>
      </dgm:t>
    </dgm:pt>
    <dgm:pt modelId="{3C93683C-61BC-44F1-8B25-B9CC304C4EAC}" type="parTrans" cxnId="{46F45EE7-E732-4AFF-A76C-06EEFD133FF0}">
      <dgm:prSet/>
      <dgm:spPr/>
      <dgm:t>
        <a:bodyPr/>
        <a:lstStyle/>
        <a:p>
          <a:endParaRPr lang="en-US"/>
        </a:p>
      </dgm:t>
    </dgm:pt>
    <dgm:pt modelId="{6855A11C-7EBF-4B7C-9064-31E0C66D23E3}" type="sibTrans" cxnId="{46F45EE7-E732-4AFF-A76C-06EEFD133FF0}">
      <dgm:prSet/>
      <dgm:spPr/>
      <dgm:t>
        <a:bodyPr/>
        <a:lstStyle/>
        <a:p>
          <a:endParaRPr lang="en-US"/>
        </a:p>
      </dgm:t>
    </dgm:pt>
    <dgm:pt modelId="{C120943E-6068-4C38-8489-F2DE2DCCBE86}">
      <dgm:prSet custT="1"/>
      <dgm:spPr/>
      <dgm:t>
        <a:bodyPr/>
        <a:lstStyle/>
        <a:p>
          <a:r>
            <a:rPr lang="en-US" sz="1200" dirty="0"/>
            <a:t>b) there appears to the panel hearing the motion good reason to doubt the correctness of the order in question and the </a:t>
          </a:r>
          <a:endParaRPr lang="en-CA" sz="1200" dirty="0"/>
        </a:p>
        <a:p>
          <a:r>
            <a:rPr lang="en-US" sz="1200" dirty="0"/>
            <a:t>proposed appeal involves matters of such importance that, in the panel’s opinion, leave to appeal should be granted.</a:t>
          </a:r>
        </a:p>
        <a:p>
          <a:endParaRPr lang="en-CA" sz="1200" dirty="0"/>
        </a:p>
        <a:p>
          <a:r>
            <a:rPr lang="en-US" sz="1200" i="0" dirty="0"/>
            <a:t>Rules of Civil Procedure, </a:t>
          </a:r>
          <a:r>
            <a:rPr lang="en-US" sz="1200" dirty="0"/>
            <a:t>at Rule 62.02(4)</a:t>
          </a:r>
        </a:p>
      </dgm:t>
    </dgm:pt>
    <dgm:pt modelId="{C013A850-9EF6-4731-A39A-A94D8F959464}" type="parTrans" cxnId="{9C8C315F-5B23-4DCE-A559-A3BB6820C9AB}">
      <dgm:prSet/>
      <dgm:spPr/>
      <dgm:t>
        <a:bodyPr/>
        <a:lstStyle/>
        <a:p>
          <a:endParaRPr lang="en-US"/>
        </a:p>
      </dgm:t>
    </dgm:pt>
    <dgm:pt modelId="{4DBF8E7A-EC5F-4E73-A23C-FE0BA3C255F5}" type="sibTrans" cxnId="{9C8C315F-5B23-4DCE-A559-A3BB6820C9AB}">
      <dgm:prSet/>
      <dgm:spPr/>
      <dgm:t>
        <a:bodyPr/>
        <a:lstStyle/>
        <a:p>
          <a:endParaRPr lang="en-US"/>
        </a:p>
      </dgm:t>
    </dgm:pt>
    <dgm:pt modelId="{65D82288-85FC-427F-B10D-472D6C502026}" type="pres">
      <dgm:prSet presAssocID="{48DB8E35-58B3-4EF6-BA72-D43008C7F435}" presName="linear" presStyleCnt="0">
        <dgm:presLayoutVars>
          <dgm:animLvl val="lvl"/>
          <dgm:resizeHandles val="exact"/>
        </dgm:presLayoutVars>
      </dgm:prSet>
      <dgm:spPr/>
    </dgm:pt>
    <dgm:pt modelId="{28100556-80D1-4950-BD23-43BBCEE7319F}" type="pres">
      <dgm:prSet presAssocID="{94AC922D-679B-4BEB-9DBE-55A5BD0C7680}" presName="parentText" presStyleLbl="node1" presStyleIdx="0" presStyleCnt="2">
        <dgm:presLayoutVars>
          <dgm:chMax val="0"/>
          <dgm:bulletEnabled val="1"/>
        </dgm:presLayoutVars>
      </dgm:prSet>
      <dgm:spPr/>
    </dgm:pt>
    <dgm:pt modelId="{0B99678D-BACB-4283-B951-CE3ECCCBC09F}" type="pres">
      <dgm:prSet presAssocID="{6855A11C-7EBF-4B7C-9064-31E0C66D23E3}" presName="spacer" presStyleCnt="0"/>
      <dgm:spPr/>
    </dgm:pt>
    <dgm:pt modelId="{6420BDEE-E3B4-4DB6-A8FE-F6DE0401A2F1}" type="pres">
      <dgm:prSet presAssocID="{C120943E-6068-4C38-8489-F2DE2DCCBE86}" presName="parentText" presStyleLbl="node1" presStyleIdx="1" presStyleCnt="2">
        <dgm:presLayoutVars>
          <dgm:chMax val="0"/>
          <dgm:bulletEnabled val="1"/>
        </dgm:presLayoutVars>
      </dgm:prSet>
      <dgm:spPr/>
    </dgm:pt>
  </dgm:ptLst>
  <dgm:cxnLst>
    <dgm:cxn modelId="{9C8C315F-5B23-4DCE-A559-A3BB6820C9AB}" srcId="{48DB8E35-58B3-4EF6-BA72-D43008C7F435}" destId="{C120943E-6068-4C38-8489-F2DE2DCCBE86}" srcOrd="1" destOrd="0" parTransId="{C013A850-9EF6-4731-A39A-A94D8F959464}" sibTransId="{4DBF8E7A-EC5F-4E73-A23C-FE0BA3C255F5}"/>
    <dgm:cxn modelId="{72BD9544-D900-4030-B730-D67E9637F6D2}" type="presOf" srcId="{94AC922D-679B-4BEB-9DBE-55A5BD0C7680}" destId="{28100556-80D1-4950-BD23-43BBCEE7319F}" srcOrd="0" destOrd="0" presId="urn:microsoft.com/office/officeart/2005/8/layout/vList2"/>
    <dgm:cxn modelId="{D48B8FD6-7E32-4575-ABCA-F0EEEA906D74}" type="presOf" srcId="{C120943E-6068-4C38-8489-F2DE2DCCBE86}" destId="{6420BDEE-E3B4-4DB6-A8FE-F6DE0401A2F1}" srcOrd="0" destOrd="0" presId="urn:microsoft.com/office/officeart/2005/8/layout/vList2"/>
    <dgm:cxn modelId="{46F45EE7-E732-4AFF-A76C-06EEFD133FF0}" srcId="{48DB8E35-58B3-4EF6-BA72-D43008C7F435}" destId="{94AC922D-679B-4BEB-9DBE-55A5BD0C7680}" srcOrd="0" destOrd="0" parTransId="{3C93683C-61BC-44F1-8B25-B9CC304C4EAC}" sibTransId="{6855A11C-7EBF-4B7C-9064-31E0C66D23E3}"/>
    <dgm:cxn modelId="{2B2300F6-CA7D-477B-94D7-0C7C0F9B2917}" type="presOf" srcId="{48DB8E35-58B3-4EF6-BA72-D43008C7F435}" destId="{65D82288-85FC-427F-B10D-472D6C502026}" srcOrd="0" destOrd="0" presId="urn:microsoft.com/office/officeart/2005/8/layout/vList2"/>
    <dgm:cxn modelId="{93B324E1-8ECD-44B4-A761-AB823A371243}" type="presParOf" srcId="{65D82288-85FC-427F-B10D-472D6C502026}" destId="{28100556-80D1-4950-BD23-43BBCEE7319F}" srcOrd="0" destOrd="0" presId="urn:microsoft.com/office/officeart/2005/8/layout/vList2"/>
    <dgm:cxn modelId="{44476913-FE13-4998-AF2D-C5DE549F2D59}" type="presParOf" srcId="{65D82288-85FC-427F-B10D-472D6C502026}" destId="{0B99678D-BACB-4283-B951-CE3ECCCBC09F}" srcOrd="1" destOrd="0" presId="urn:microsoft.com/office/officeart/2005/8/layout/vList2"/>
    <dgm:cxn modelId="{89B3DB38-6EC8-4665-8594-BDBE0A74F824}" type="presParOf" srcId="{65D82288-85FC-427F-B10D-472D6C502026}" destId="{6420BDEE-E3B4-4DB6-A8FE-F6DE0401A2F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A5A223A-B49C-420B-AB39-7952A673FB04}"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n-US"/>
        </a:p>
      </dgm:t>
    </dgm:pt>
    <dgm:pt modelId="{49176808-21D8-4083-B9FE-7CD90EA50026}" type="pres">
      <dgm:prSet presAssocID="{AA5A223A-B49C-420B-AB39-7952A673FB04}" presName="hierChild1" presStyleCnt="0">
        <dgm:presLayoutVars>
          <dgm:chPref val="1"/>
          <dgm:dir/>
          <dgm:animOne val="branch"/>
          <dgm:animLvl val="lvl"/>
          <dgm:resizeHandles/>
        </dgm:presLayoutVars>
      </dgm:prSet>
      <dgm:spPr/>
    </dgm:pt>
  </dgm:ptLst>
  <dgm:cxnLst>
    <dgm:cxn modelId="{B6C3D33C-CCE2-4E3C-9567-0899C438596A}" type="presOf" srcId="{AA5A223A-B49C-420B-AB39-7952A673FB04}" destId="{49176808-21D8-4083-B9FE-7CD90EA50026}" srcOrd="0" destOrd="0" presId="urn:microsoft.com/office/officeart/2005/8/layout/hierarchy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8AFAA-5FED-46A2-93BF-3DF4C3F81ED1}">
      <dsp:nvSpPr>
        <dsp:cNvPr id="0" name=""/>
        <dsp:cNvSpPr/>
      </dsp:nvSpPr>
      <dsp:spPr>
        <a:xfrm>
          <a:off x="0" y="1583675"/>
          <a:ext cx="8382000" cy="6552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9C08BD3E-27B1-491C-B82B-C675D7046345}">
      <dsp:nvSpPr>
        <dsp:cNvPr id="0" name=""/>
        <dsp:cNvSpPr/>
      </dsp:nvSpPr>
      <dsp:spPr>
        <a:xfrm>
          <a:off x="418690" y="17236"/>
          <a:ext cx="6721108" cy="195019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r>
            <a:rPr lang="en-CA" sz="1200" kern="1200" dirty="0"/>
            <a:t>•  The Prerogative Writs</a:t>
          </a:r>
        </a:p>
        <a:p>
          <a:pPr marL="0" lvl="0" indent="0" algn="l" defTabSz="533400">
            <a:lnSpc>
              <a:spcPct val="90000"/>
            </a:lnSpc>
            <a:spcBef>
              <a:spcPct val="0"/>
            </a:spcBef>
            <a:spcAft>
              <a:spcPct val="35000"/>
            </a:spcAft>
            <a:buNone/>
          </a:pPr>
          <a:r>
            <a:rPr lang="en-US" sz="1200" kern="1200" dirty="0"/>
            <a:t>        o  Section 2(1) of the JRPA:</a:t>
          </a:r>
          <a:endParaRPr lang="en-CA" sz="1200" kern="1200" dirty="0"/>
        </a:p>
        <a:p>
          <a:pPr marL="0" lvl="0" indent="0" algn="l" defTabSz="533400">
            <a:lnSpc>
              <a:spcPct val="90000"/>
            </a:lnSpc>
            <a:spcBef>
              <a:spcPct val="0"/>
            </a:spcBef>
            <a:spcAft>
              <a:spcPct val="35000"/>
            </a:spcAft>
            <a:buNone/>
          </a:pPr>
          <a:r>
            <a:rPr lang="en-CA" sz="1200" kern="1200" dirty="0"/>
            <a:t>              Certiorari (quash the administrative decision);</a:t>
          </a:r>
        </a:p>
        <a:p>
          <a:pPr marL="0" lvl="0" indent="0" algn="l" defTabSz="533400">
            <a:lnSpc>
              <a:spcPct val="90000"/>
            </a:lnSpc>
            <a:spcBef>
              <a:spcPct val="0"/>
            </a:spcBef>
            <a:spcAft>
              <a:spcPct val="35000"/>
            </a:spcAft>
            <a:buNone/>
          </a:pPr>
          <a:r>
            <a:rPr lang="en-US" sz="1200" kern="1200" dirty="0"/>
            <a:t>              Prohibition (require that the tribunal cease action); or</a:t>
          </a:r>
          <a:endParaRPr lang="en-CA" sz="1200" kern="1200" dirty="0"/>
        </a:p>
        <a:p>
          <a:pPr marL="0" lvl="0" indent="0" algn="l" defTabSz="533400">
            <a:lnSpc>
              <a:spcPct val="90000"/>
            </a:lnSpc>
            <a:spcBef>
              <a:spcPct val="0"/>
            </a:spcBef>
            <a:spcAft>
              <a:spcPct val="35000"/>
            </a:spcAft>
            <a:buNone/>
          </a:pPr>
          <a:r>
            <a:rPr lang="en-US" sz="1200" kern="1200" dirty="0"/>
            <a:t>              Mandamus (compel the tribunal to do something).</a:t>
          </a:r>
          <a:endParaRPr lang="en-CA"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dsp:txBody>
      <dsp:txXfrm>
        <a:off x="513891" y="112437"/>
        <a:ext cx="6530706" cy="1759797"/>
      </dsp:txXfrm>
    </dsp:sp>
    <dsp:sp modelId="{38859CF3-2A7A-4709-9EF3-2501C84CAFC3}">
      <dsp:nvSpPr>
        <dsp:cNvPr id="0" name=""/>
        <dsp:cNvSpPr/>
      </dsp:nvSpPr>
      <dsp:spPr>
        <a:xfrm>
          <a:off x="0" y="2641199"/>
          <a:ext cx="8382000" cy="6552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1D2ACEDD-9547-49EC-8594-AE6988ADF933}">
      <dsp:nvSpPr>
        <dsp:cNvPr id="0" name=""/>
        <dsp:cNvSpPr/>
      </dsp:nvSpPr>
      <dsp:spPr>
        <a:xfrm>
          <a:off x="419100" y="2379275"/>
          <a:ext cx="6697109" cy="645683"/>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533400">
            <a:lnSpc>
              <a:spcPct val="90000"/>
            </a:lnSpc>
            <a:spcBef>
              <a:spcPct val="0"/>
            </a:spcBef>
            <a:spcAft>
              <a:spcPct val="35000"/>
            </a:spcAft>
            <a:buNone/>
          </a:pPr>
          <a:r>
            <a:rPr lang="en-US" sz="1200" kern="1200" dirty="0"/>
            <a:t>•  Relief must be set out in the Notice of Application for Judicial Review.</a:t>
          </a:r>
        </a:p>
      </dsp:txBody>
      <dsp:txXfrm>
        <a:off x="450620" y="2410795"/>
        <a:ext cx="6634069" cy="5826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C30EC-ADC4-45F4-B7F8-1CC949C7D80B}">
      <dsp:nvSpPr>
        <dsp:cNvPr id="0" name=""/>
        <dsp:cNvSpPr/>
      </dsp:nvSpPr>
      <dsp:spPr>
        <a:xfrm>
          <a:off x="0" y="24262"/>
          <a:ext cx="8226425" cy="468000"/>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Whether appellant formed an intention to appeal within the time period;</a:t>
          </a:r>
        </a:p>
      </dsp:txBody>
      <dsp:txXfrm>
        <a:off x="22846" y="47108"/>
        <a:ext cx="8180733" cy="422308"/>
      </dsp:txXfrm>
    </dsp:sp>
    <dsp:sp modelId="{9A0E242E-17D0-457A-9194-0B95F06E8C2E}">
      <dsp:nvSpPr>
        <dsp:cNvPr id="0" name=""/>
        <dsp:cNvSpPr/>
      </dsp:nvSpPr>
      <dsp:spPr>
        <a:xfrm>
          <a:off x="0" y="564262"/>
          <a:ext cx="8226425" cy="468000"/>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Length/explanation for the delay;</a:t>
          </a:r>
        </a:p>
      </dsp:txBody>
      <dsp:txXfrm>
        <a:off x="22846" y="587108"/>
        <a:ext cx="8180733" cy="422308"/>
      </dsp:txXfrm>
    </dsp:sp>
    <dsp:sp modelId="{56FDC88B-FE42-4FE2-A3F0-7116B7B4B9BD}">
      <dsp:nvSpPr>
        <dsp:cNvPr id="0" name=""/>
        <dsp:cNvSpPr/>
      </dsp:nvSpPr>
      <dsp:spPr>
        <a:xfrm>
          <a:off x="0" y="1104262"/>
          <a:ext cx="8226425" cy="468000"/>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Prejudice to the Respondent;</a:t>
          </a:r>
        </a:p>
      </dsp:txBody>
      <dsp:txXfrm>
        <a:off x="22846" y="1127108"/>
        <a:ext cx="8180733" cy="422308"/>
      </dsp:txXfrm>
    </dsp:sp>
    <dsp:sp modelId="{B5C8246E-FA1B-4566-9C1F-C3CDBE7FE09F}">
      <dsp:nvSpPr>
        <dsp:cNvPr id="0" name=""/>
        <dsp:cNvSpPr/>
      </dsp:nvSpPr>
      <dsp:spPr>
        <a:xfrm>
          <a:off x="0" y="1644262"/>
          <a:ext cx="8226425" cy="468000"/>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b="0" i="0" kern="1200" dirty="0"/>
            <a:t>Merits of appeal; and </a:t>
          </a:r>
          <a:endParaRPr lang="en-US" sz="1200" kern="1200" dirty="0"/>
        </a:p>
      </dsp:txBody>
      <dsp:txXfrm>
        <a:off x="22846" y="1667108"/>
        <a:ext cx="8180733" cy="422308"/>
      </dsp:txXfrm>
    </dsp:sp>
    <dsp:sp modelId="{2A5BCF26-B0D8-41CC-829E-7F36022F7544}">
      <dsp:nvSpPr>
        <dsp:cNvPr id="0" name=""/>
        <dsp:cNvSpPr/>
      </dsp:nvSpPr>
      <dsp:spPr>
        <a:xfrm>
          <a:off x="0" y="2184262"/>
          <a:ext cx="8226425" cy="468000"/>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b="0" i="0" kern="1200" dirty="0"/>
            <a:t>Whether the “interests of the case” requires it. </a:t>
          </a:r>
          <a:endParaRPr lang="en-US" sz="1200" kern="1200" dirty="0"/>
        </a:p>
      </dsp:txBody>
      <dsp:txXfrm>
        <a:off x="22846" y="2207108"/>
        <a:ext cx="8180733" cy="4223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E1150-3786-4ED7-B8CC-AC293CF922EF}">
      <dsp:nvSpPr>
        <dsp:cNvPr id="0" name=""/>
        <dsp:cNvSpPr/>
      </dsp:nvSpPr>
      <dsp:spPr>
        <a:xfrm>
          <a:off x="0" y="110037"/>
          <a:ext cx="6892709" cy="83151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40970" rIns="0" bIns="140970" numCol="1" spcCol="1270" anchor="ctr" anchorCtr="1">
          <a:noAutofit/>
        </a:bodyPr>
        <a:lstStyle/>
        <a:p>
          <a:pPr marL="0" lvl="0" indent="0" algn="just" defTabSz="1644650">
            <a:lnSpc>
              <a:spcPct val="90000"/>
            </a:lnSpc>
            <a:spcBef>
              <a:spcPct val="0"/>
            </a:spcBef>
            <a:spcAft>
              <a:spcPct val="35000"/>
            </a:spcAft>
            <a:buNone/>
          </a:pPr>
          <a:endParaRPr lang="en-US" sz="3700" kern="1200" dirty="0"/>
        </a:p>
      </dsp:txBody>
      <dsp:txXfrm>
        <a:off x="24354" y="134391"/>
        <a:ext cx="5436222" cy="782805"/>
      </dsp:txXfrm>
    </dsp:sp>
    <dsp:sp modelId="{ADA8BA46-A8E5-4FC0-83C4-11DC9E9FABAB}">
      <dsp:nvSpPr>
        <dsp:cNvPr id="0" name=""/>
        <dsp:cNvSpPr/>
      </dsp:nvSpPr>
      <dsp:spPr>
        <a:xfrm>
          <a:off x="1301037" y="1379806"/>
          <a:ext cx="6723355" cy="1957115"/>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9530" rIns="0" bIns="49530" numCol="1" spcCol="1270" anchor="ctr" anchorCtr="0">
          <a:noAutofit/>
        </a:bodyPr>
        <a:lstStyle/>
        <a:p>
          <a:pPr marL="0" lvl="0" indent="0" algn="l" defTabSz="577850">
            <a:lnSpc>
              <a:spcPct val="90000"/>
            </a:lnSpc>
            <a:spcBef>
              <a:spcPct val="0"/>
            </a:spcBef>
            <a:spcAft>
              <a:spcPct val="35000"/>
            </a:spcAft>
            <a:buNone/>
          </a:pPr>
          <a:endParaRPr lang="en-US" sz="1300" kern="1200" dirty="0"/>
        </a:p>
      </dsp:txBody>
      <dsp:txXfrm>
        <a:off x="1358359" y="1437128"/>
        <a:ext cx="4506777" cy="1842471"/>
      </dsp:txXfrm>
    </dsp:sp>
    <dsp:sp modelId="{D24FC650-281B-46AB-865C-9E5EC3B59BBB}">
      <dsp:nvSpPr>
        <dsp:cNvPr id="0" name=""/>
        <dsp:cNvSpPr/>
      </dsp:nvSpPr>
      <dsp:spPr>
        <a:xfrm>
          <a:off x="6018873" y="894926"/>
          <a:ext cx="681758" cy="572130"/>
        </a:xfrm>
        <a:prstGeom prst="downArrow">
          <a:avLst>
            <a:gd name="adj1" fmla="val 55000"/>
            <a:gd name="adj2" fmla="val 45000"/>
          </a:avLst>
        </a:prstGeom>
        <a:solidFill>
          <a:schemeClr val="accent5">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6172269" y="894926"/>
        <a:ext cx="374966" cy="43052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00556-80D1-4950-BD23-43BBCEE7319F}">
      <dsp:nvSpPr>
        <dsp:cNvPr id="0" name=""/>
        <dsp:cNvSpPr/>
      </dsp:nvSpPr>
      <dsp:spPr>
        <a:xfrm>
          <a:off x="0" y="0"/>
          <a:ext cx="8226425" cy="100223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b="1" kern="1200" dirty="0"/>
            <a:t>Motion to extend time to appeal:</a:t>
          </a:r>
        </a:p>
        <a:p>
          <a:pPr marL="0" lvl="0" indent="0" algn="l" defTabSz="533400">
            <a:lnSpc>
              <a:spcPct val="90000"/>
            </a:lnSpc>
            <a:spcBef>
              <a:spcPct val="0"/>
            </a:spcBef>
            <a:spcAft>
              <a:spcPct val="35000"/>
            </a:spcAft>
            <a:buNone/>
          </a:pPr>
          <a:endParaRPr lang="en-CA" sz="1200" kern="1200" dirty="0"/>
        </a:p>
        <a:p>
          <a:pPr marL="0" lvl="0" indent="0" algn="l" defTabSz="533400">
            <a:lnSpc>
              <a:spcPct val="90000"/>
            </a:lnSpc>
            <a:spcBef>
              <a:spcPct val="0"/>
            </a:spcBef>
            <a:spcAft>
              <a:spcPct val="35000"/>
            </a:spcAft>
            <a:buNone/>
          </a:pPr>
          <a:r>
            <a:rPr lang="en-US" sz="1200" kern="1200" dirty="0"/>
            <a:t>Overriding issue = whether in interests of justice to extend time </a:t>
          </a:r>
          <a:r>
            <a:rPr lang="en-US" sz="1200" i="0" kern="1200" dirty="0"/>
            <a:t>(Rule 3.02(1); </a:t>
          </a:r>
          <a:r>
            <a:rPr lang="en-US" sz="1200" i="1" kern="1200" dirty="0"/>
            <a:t>2363523 Ontario Inc v. Nowack, </a:t>
          </a:r>
          <a:r>
            <a:rPr lang="en-US" sz="1200" i="0" kern="1200" dirty="0"/>
            <a:t>2018 ONCA 286, at </a:t>
          </a:r>
          <a:r>
            <a:rPr lang="en-CA" sz="1200" i="0" kern="1200" dirty="0"/>
            <a:t>para. 4</a:t>
          </a:r>
          <a:r>
            <a:rPr lang="en-CA" sz="1200" i="1" kern="1200" dirty="0"/>
            <a:t>)</a:t>
          </a:r>
          <a:endParaRPr lang="en-US" sz="1200" i="1" kern="1200" dirty="0"/>
        </a:p>
      </dsp:txBody>
      <dsp:txXfrm>
        <a:off x="48925" y="48925"/>
        <a:ext cx="8128575" cy="904386"/>
      </dsp:txXfrm>
    </dsp:sp>
    <dsp:sp modelId="{6420BDEE-E3B4-4DB6-A8FE-F6DE0401A2F1}">
      <dsp:nvSpPr>
        <dsp:cNvPr id="0" name=""/>
        <dsp:cNvSpPr/>
      </dsp:nvSpPr>
      <dsp:spPr>
        <a:xfrm>
          <a:off x="0" y="1277158"/>
          <a:ext cx="8226425" cy="1684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CA" sz="1200" b="1" kern="1200" dirty="0"/>
            <a:t>Factors Court will consider:</a:t>
          </a:r>
        </a:p>
        <a:p>
          <a:pPr marL="0" lvl="0" indent="0" algn="l" defTabSz="533400">
            <a:lnSpc>
              <a:spcPct val="90000"/>
            </a:lnSpc>
            <a:spcBef>
              <a:spcPct val="0"/>
            </a:spcBef>
            <a:spcAft>
              <a:spcPct val="35000"/>
            </a:spcAft>
            <a:buNone/>
          </a:pPr>
          <a:r>
            <a:rPr lang="en-US" sz="1200" kern="1200" dirty="0"/>
            <a:t>•  Whether appeal has so little merit Court could deny important right of appeal;</a:t>
          </a:r>
          <a:endParaRPr lang="en-CA" sz="1200" kern="1200" dirty="0"/>
        </a:p>
        <a:p>
          <a:pPr marL="0" lvl="0" indent="0" algn="l" defTabSz="533400">
            <a:lnSpc>
              <a:spcPct val="90000"/>
            </a:lnSpc>
            <a:spcBef>
              <a:spcPct val="0"/>
            </a:spcBef>
            <a:spcAft>
              <a:spcPct val="35000"/>
            </a:spcAft>
            <a:buNone/>
          </a:pPr>
          <a:r>
            <a:rPr lang="en-US" sz="1200" kern="1200" dirty="0"/>
            <a:t>•  Whether the appellant intended to appeal during the appeal period;</a:t>
          </a:r>
          <a:endParaRPr lang="en-CA" sz="1200" kern="1200" dirty="0"/>
        </a:p>
        <a:p>
          <a:pPr marL="0" lvl="0" indent="0" algn="l" defTabSz="533400">
            <a:lnSpc>
              <a:spcPct val="90000"/>
            </a:lnSpc>
            <a:spcBef>
              <a:spcPct val="0"/>
            </a:spcBef>
            <a:spcAft>
              <a:spcPct val="35000"/>
            </a:spcAft>
            <a:buNone/>
          </a:pPr>
          <a:r>
            <a:rPr lang="en-US" sz="1200" kern="1200" dirty="0"/>
            <a:t>•  Length and explanation for delay; and</a:t>
          </a:r>
          <a:endParaRPr lang="en-CA" sz="1200" kern="1200" dirty="0"/>
        </a:p>
        <a:p>
          <a:pPr marL="0" lvl="0" indent="0" algn="l" defTabSz="533400">
            <a:lnSpc>
              <a:spcPct val="90000"/>
            </a:lnSpc>
            <a:spcBef>
              <a:spcPct val="0"/>
            </a:spcBef>
            <a:spcAft>
              <a:spcPct val="35000"/>
            </a:spcAft>
            <a:buNone/>
          </a:pPr>
          <a:r>
            <a:rPr lang="en-US" sz="1200" kern="1200" dirty="0"/>
            <a:t>•  Prejudice to the opposing party. </a:t>
          </a:r>
          <a:endParaRPr lang="en-CA" sz="1200" kern="1200" dirty="0"/>
        </a:p>
        <a:p>
          <a:pPr marL="0" lvl="0" indent="0" algn="l" defTabSz="533400">
            <a:lnSpc>
              <a:spcPct val="90000"/>
            </a:lnSpc>
            <a:spcBef>
              <a:spcPct val="0"/>
            </a:spcBef>
            <a:spcAft>
              <a:spcPct val="35000"/>
            </a:spcAft>
            <a:buNone/>
          </a:pPr>
          <a:r>
            <a:rPr lang="en-CA" sz="1200" i="1" kern="1200" dirty="0"/>
            <a:t>Duca Community Credit Union Ltd. v. Giovannoli (2001), </a:t>
          </a:r>
          <a:r>
            <a:rPr lang="en-CA" sz="1200" i="0" kern="1200" dirty="0"/>
            <a:t>142 O.A.C. 146 (C.A.);</a:t>
          </a:r>
          <a:r>
            <a:rPr lang="en-CA" sz="1200" i="1" kern="1200" dirty="0"/>
            <a:t> </a:t>
          </a:r>
          <a:r>
            <a:rPr lang="en-US" sz="1200" i="1" kern="1200" dirty="0"/>
            <a:t>Denomme v. McArthur, </a:t>
          </a:r>
          <a:r>
            <a:rPr lang="en-US" sz="1200" i="0" kern="1200" dirty="0"/>
            <a:t>2013 ONCA 694; </a:t>
          </a:r>
          <a:r>
            <a:rPr lang="en-US" sz="1200" i="1" kern="1200" dirty="0"/>
            <a:t>Leighton v. Best, </a:t>
          </a:r>
          <a:r>
            <a:rPr lang="en-US" sz="1200" i="0" kern="1200" dirty="0"/>
            <a:t>2014 ONCA 667</a:t>
          </a:r>
          <a:endParaRPr lang="en-CA" sz="1200" i="0" kern="1200" dirty="0"/>
        </a:p>
      </dsp:txBody>
      <dsp:txXfrm>
        <a:off x="82245" y="1359403"/>
        <a:ext cx="8061935" cy="15203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E8596-B383-4C24-AF88-FA701D46A057}">
      <dsp:nvSpPr>
        <dsp:cNvPr id="0" name=""/>
        <dsp:cNvSpPr/>
      </dsp:nvSpPr>
      <dsp:spPr>
        <a:xfrm>
          <a:off x="795198" y="1497"/>
          <a:ext cx="1912694" cy="114761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en-US" sz="1200" b="1" kern="1200" dirty="0"/>
        </a:p>
        <a:p>
          <a:pPr marL="0" lvl="0" indent="0" algn="ctr" defTabSz="533400">
            <a:lnSpc>
              <a:spcPct val="90000"/>
            </a:lnSpc>
            <a:spcBef>
              <a:spcPct val="0"/>
            </a:spcBef>
            <a:spcAft>
              <a:spcPct val="35000"/>
            </a:spcAft>
            <a:buNone/>
          </a:pPr>
          <a:r>
            <a:rPr lang="en-US" sz="1200" b="1" kern="1200" dirty="0"/>
            <a:t>Failing to identify source of Court’s jurisdiction for the appeal</a:t>
          </a:r>
        </a:p>
        <a:p>
          <a:pPr marL="0" lvl="0" indent="0" algn="ctr" defTabSz="533400">
            <a:lnSpc>
              <a:spcPct val="90000"/>
            </a:lnSpc>
            <a:spcBef>
              <a:spcPct val="0"/>
            </a:spcBef>
            <a:spcAft>
              <a:spcPct val="35000"/>
            </a:spcAft>
            <a:buNone/>
          </a:pPr>
          <a:r>
            <a:rPr lang="en-US" sz="1200" b="0" i="0" kern="1200" dirty="0"/>
            <a:t>– appeal rights “wholly a matter of statute”</a:t>
          </a:r>
          <a:endParaRPr lang="en-US" sz="1200" b="0" kern="1200" dirty="0"/>
        </a:p>
        <a:p>
          <a:pPr marL="0" lvl="0" indent="0" algn="ctr" defTabSz="533400">
            <a:lnSpc>
              <a:spcPct val="90000"/>
            </a:lnSpc>
            <a:spcBef>
              <a:spcPct val="0"/>
            </a:spcBef>
            <a:spcAft>
              <a:spcPct val="35000"/>
            </a:spcAft>
            <a:buNone/>
          </a:pPr>
          <a:endParaRPr lang="en-US" sz="1200" b="1" kern="1200" dirty="0"/>
        </a:p>
      </dsp:txBody>
      <dsp:txXfrm>
        <a:off x="795198" y="1497"/>
        <a:ext cx="1912694" cy="1147616"/>
      </dsp:txXfrm>
    </dsp:sp>
    <dsp:sp modelId="{4FA77BEF-BAF3-4599-9543-8D9015CC8522}">
      <dsp:nvSpPr>
        <dsp:cNvPr id="0" name=""/>
        <dsp:cNvSpPr/>
      </dsp:nvSpPr>
      <dsp:spPr>
        <a:xfrm>
          <a:off x="2899162" y="1497"/>
          <a:ext cx="1912694" cy="114761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0" kern="1200" dirty="0"/>
            <a:t>Failure to appeal / seek leave to appeal on time </a:t>
          </a:r>
        </a:p>
        <a:p>
          <a:pPr marL="0" lvl="0" indent="0" algn="ctr" defTabSz="533400">
            <a:lnSpc>
              <a:spcPct val="90000"/>
            </a:lnSpc>
            <a:spcBef>
              <a:spcPct val="0"/>
            </a:spcBef>
            <a:spcAft>
              <a:spcPct val="35000"/>
            </a:spcAft>
            <a:buNone/>
          </a:pPr>
          <a:r>
            <a:rPr lang="en-US" sz="1200" b="0" i="0" kern="1200" dirty="0"/>
            <a:t>– statute/rules determine timelines</a:t>
          </a:r>
          <a:endParaRPr lang="en-US" sz="1200" kern="1200" dirty="0"/>
        </a:p>
      </dsp:txBody>
      <dsp:txXfrm>
        <a:off x="2899162" y="1497"/>
        <a:ext cx="1912694" cy="1147616"/>
      </dsp:txXfrm>
    </dsp:sp>
    <dsp:sp modelId="{A2CA14BD-8E10-4193-83FC-7357D6FBDD33}">
      <dsp:nvSpPr>
        <dsp:cNvPr id="0" name=""/>
        <dsp:cNvSpPr/>
      </dsp:nvSpPr>
      <dsp:spPr>
        <a:xfrm>
          <a:off x="5003125" y="1497"/>
          <a:ext cx="1912694" cy="114761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Failure to seek expedited appeal </a:t>
          </a:r>
        </a:p>
        <a:p>
          <a:pPr marL="0" lvl="0" indent="0" algn="ctr" defTabSz="533400">
            <a:lnSpc>
              <a:spcPct val="90000"/>
            </a:lnSpc>
            <a:spcBef>
              <a:spcPct val="0"/>
            </a:spcBef>
            <a:spcAft>
              <a:spcPct val="35000"/>
            </a:spcAft>
            <a:buNone/>
          </a:pPr>
          <a:r>
            <a:rPr lang="en-US" sz="1200" b="0" kern="1200" dirty="0"/>
            <a:t>– </a:t>
          </a:r>
          <a:r>
            <a:rPr lang="en-US" sz="1200" kern="1200" dirty="0"/>
            <a:t>automatically expedited or on motion</a:t>
          </a:r>
        </a:p>
      </dsp:txBody>
      <dsp:txXfrm>
        <a:off x="5003125" y="1497"/>
        <a:ext cx="1912694" cy="1147616"/>
      </dsp:txXfrm>
    </dsp:sp>
    <dsp:sp modelId="{0912C8FC-8D06-423A-97C8-2671555D9B9D}">
      <dsp:nvSpPr>
        <dsp:cNvPr id="0" name=""/>
        <dsp:cNvSpPr/>
      </dsp:nvSpPr>
      <dsp:spPr>
        <a:xfrm>
          <a:off x="795198" y="1340383"/>
          <a:ext cx="1912694" cy="114761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0" kern="1200" dirty="0"/>
            <a:t>Respondent’s failure to bring cross-appeal </a:t>
          </a:r>
        </a:p>
        <a:p>
          <a:pPr marL="0" lvl="0" indent="0" algn="ctr" defTabSz="533400">
            <a:lnSpc>
              <a:spcPct val="90000"/>
            </a:lnSpc>
            <a:spcBef>
              <a:spcPct val="0"/>
            </a:spcBef>
            <a:spcAft>
              <a:spcPct val="35000"/>
            </a:spcAft>
            <a:buNone/>
          </a:pPr>
          <a:r>
            <a:rPr lang="en-US" sz="1200" b="0" i="0" kern="1200" dirty="0"/>
            <a:t>– short time limit</a:t>
          </a:r>
          <a:endParaRPr lang="en-US" sz="1200" kern="1200" dirty="0"/>
        </a:p>
      </dsp:txBody>
      <dsp:txXfrm>
        <a:off x="795198" y="1340383"/>
        <a:ext cx="1912694" cy="1147616"/>
      </dsp:txXfrm>
    </dsp:sp>
    <dsp:sp modelId="{ABDBC869-D5EA-496F-AB32-DB9F9B37B432}">
      <dsp:nvSpPr>
        <dsp:cNvPr id="0" name=""/>
        <dsp:cNvSpPr/>
      </dsp:nvSpPr>
      <dsp:spPr>
        <a:xfrm>
          <a:off x="2899162" y="1340383"/>
          <a:ext cx="1912694" cy="114761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Failing to identify appellate standards of review </a:t>
          </a:r>
        </a:p>
        <a:p>
          <a:pPr marL="0" lvl="0" indent="0" algn="ctr" defTabSz="533400">
            <a:lnSpc>
              <a:spcPct val="90000"/>
            </a:lnSpc>
            <a:spcBef>
              <a:spcPct val="0"/>
            </a:spcBef>
            <a:spcAft>
              <a:spcPct val="35000"/>
            </a:spcAft>
            <a:buNone/>
          </a:pPr>
          <a:r>
            <a:rPr lang="en-US" sz="1200" b="0" kern="1200" dirty="0"/>
            <a:t>– </a:t>
          </a:r>
          <a:r>
            <a:rPr lang="en-US" sz="1200" kern="1200" dirty="0"/>
            <a:t>depends on nature of question: pure law or mixed fact and law</a:t>
          </a:r>
        </a:p>
      </dsp:txBody>
      <dsp:txXfrm>
        <a:off x="2899162" y="1340383"/>
        <a:ext cx="1912694" cy="1147616"/>
      </dsp:txXfrm>
    </dsp:sp>
    <dsp:sp modelId="{0238B6CD-C911-4282-A14C-CE273E3E2AF4}">
      <dsp:nvSpPr>
        <dsp:cNvPr id="0" name=""/>
        <dsp:cNvSpPr/>
      </dsp:nvSpPr>
      <dsp:spPr>
        <a:xfrm>
          <a:off x="5003125" y="1340383"/>
          <a:ext cx="1912694" cy="114761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Failing to seek security for costs of the appeal </a:t>
          </a:r>
        </a:p>
        <a:p>
          <a:pPr marL="0" lvl="0" indent="0" algn="ctr" defTabSz="533400">
            <a:lnSpc>
              <a:spcPct val="90000"/>
            </a:lnSpc>
            <a:spcBef>
              <a:spcPct val="0"/>
            </a:spcBef>
            <a:spcAft>
              <a:spcPct val="35000"/>
            </a:spcAft>
            <a:buNone/>
          </a:pPr>
          <a:r>
            <a:rPr lang="en-US" sz="1200" b="0" kern="1200" dirty="0"/>
            <a:t>– </a:t>
          </a:r>
          <a:r>
            <a:rPr lang="en-US" sz="1200" kern="1200" dirty="0"/>
            <a:t>frivolous or where appellant unable to pay costs</a:t>
          </a:r>
        </a:p>
      </dsp:txBody>
      <dsp:txXfrm>
        <a:off x="5003125" y="1340383"/>
        <a:ext cx="1912694" cy="1147616"/>
      </dsp:txXfrm>
    </dsp:sp>
    <dsp:sp modelId="{9E1BAEBD-0062-4975-BCD0-B3E83A92AF3D}">
      <dsp:nvSpPr>
        <dsp:cNvPr id="0" name=""/>
        <dsp:cNvSpPr/>
      </dsp:nvSpPr>
      <dsp:spPr>
        <a:xfrm>
          <a:off x="795198" y="2679269"/>
          <a:ext cx="1912694" cy="114761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b="1" kern="1200" dirty="0"/>
            <a:t>Raising new issues on appeal </a:t>
          </a:r>
        </a:p>
        <a:p>
          <a:pPr marL="0" lvl="0" indent="0" algn="ctr" defTabSz="533400">
            <a:lnSpc>
              <a:spcPct val="90000"/>
            </a:lnSpc>
            <a:spcBef>
              <a:spcPct val="0"/>
            </a:spcBef>
            <a:spcAft>
              <a:spcPct val="35000"/>
            </a:spcAft>
            <a:buNone/>
          </a:pPr>
          <a:r>
            <a:rPr lang="en-CA" sz="1200" b="0" kern="1200" dirty="0"/>
            <a:t>–</a:t>
          </a:r>
          <a:r>
            <a:rPr lang="en-CA" sz="1200" b="1" kern="1200" dirty="0"/>
            <a:t> </a:t>
          </a:r>
          <a:r>
            <a:rPr lang="en-CA" sz="1200" kern="1200" dirty="0"/>
            <a:t>high onus on party seeking to raise</a:t>
          </a:r>
        </a:p>
      </dsp:txBody>
      <dsp:txXfrm>
        <a:off x="795198" y="2679269"/>
        <a:ext cx="1912694" cy="1147616"/>
      </dsp:txXfrm>
    </dsp:sp>
    <dsp:sp modelId="{677B58A9-581E-44CB-86C6-2C9663D10B8B}">
      <dsp:nvSpPr>
        <dsp:cNvPr id="0" name=""/>
        <dsp:cNvSpPr/>
      </dsp:nvSpPr>
      <dsp:spPr>
        <a:xfrm>
          <a:off x="2899162" y="2679269"/>
          <a:ext cx="1912694" cy="114761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b="1" kern="1200" dirty="0"/>
            <a:t>Failing to have underlying Order issued and entered </a:t>
          </a:r>
        </a:p>
        <a:p>
          <a:pPr marL="0" lvl="0" indent="0" algn="ctr" defTabSz="533400">
            <a:lnSpc>
              <a:spcPct val="90000"/>
            </a:lnSpc>
            <a:spcBef>
              <a:spcPct val="0"/>
            </a:spcBef>
            <a:spcAft>
              <a:spcPct val="35000"/>
            </a:spcAft>
            <a:buNone/>
          </a:pPr>
          <a:r>
            <a:rPr lang="en-CA" sz="1200" b="0" kern="1200" dirty="0"/>
            <a:t>–</a:t>
          </a:r>
          <a:r>
            <a:rPr lang="en-CA" sz="1200" b="1" kern="1200" dirty="0"/>
            <a:t> </a:t>
          </a:r>
          <a:r>
            <a:rPr lang="en-CA" sz="1200" kern="1200" dirty="0"/>
            <a:t>perfection deadline</a:t>
          </a:r>
        </a:p>
      </dsp:txBody>
      <dsp:txXfrm>
        <a:off x="2899162" y="2679269"/>
        <a:ext cx="1912694" cy="1147616"/>
      </dsp:txXfrm>
    </dsp:sp>
    <dsp:sp modelId="{D8DA5A9C-6ED6-4E4F-B5E1-BEE1194D3AE0}">
      <dsp:nvSpPr>
        <dsp:cNvPr id="0" name=""/>
        <dsp:cNvSpPr/>
      </dsp:nvSpPr>
      <dsp:spPr>
        <a:xfrm>
          <a:off x="5003125" y="2679269"/>
          <a:ext cx="1912694" cy="114761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b="1" kern="1200" dirty="0"/>
            <a:t> Failing to meet deadlines</a:t>
          </a:r>
        </a:p>
      </dsp:txBody>
      <dsp:txXfrm>
        <a:off x="5003125" y="2679269"/>
        <a:ext cx="1912694" cy="114761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E8596-B383-4C24-AF88-FA701D46A057}">
      <dsp:nvSpPr>
        <dsp:cNvPr id="0" name=""/>
        <dsp:cNvSpPr/>
      </dsp:nvSpPr>
      <dsp:spPr>
        <a:xfrm>
          <a:off x="822642" y="1467"/>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Do not re-read your factum.</a:t>
          </a:r>
        </a:p>
      </dsp:txBody>
      <dsp:txXfrm>
        <a:off x="822642" y="1467"/>
        <a:ext cx="2056606" cy="1233963"/>
      </dsp:txXfrm>
    </dsp:sp>
    <dsp:sp modelId="{4FA77BEF-BAF3-4599-9543-8D9015CC8522}">
      <dsp:nvSpPr>
        <dsp:cNvPr id="0" name=""/>
        <dsp:cNvSpPr/>
      </dsp:nvSpPr>
      <dsp:spPr>
        <a:xfrm>
          <a:off x="3084909" y="1467"/>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b="0" i="0" kern="1200" dirty="0"/>
            <a:t>Stick to your best two/three main points.</a:t>
          </a:r>
          <a:endParaRPr lang="en-US" sz="1200" kern="1200" dirty="0"/>
        </a:p>
      </dsp:txBody>
      <dsp:txXfrm>
        <a:off x="3084909" y="1467"/>
        <a:ext cx="2056606" cy="1233963"/>
      </dsp:txXfrm>
    </dsp:sp>
    <dsp:sp modelId="{A2CA14BD-8E10-4193-83FC-7357D6FBDD33}">
      <dsp:nvSpPr>
        <dsp:cNvPr id="0" name=""/>
        <dsp:cNvSpPr/>
      </dsp:nvSpPr>
      <dsp:spPr>
        <a:xfrm>
          <a:off x="5347176" y="1467"/>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kern="1200" dirty="0"/>
            <a:t>Provide a roadmap to the Court re your argument.</a:t>
          </a:r>
          <a:endParaRPr lang="en-US" sz="1200" kern="1200" dirty="0"/>
        </a:p>
      </dsp:txBody>
      <dsp:txXfrm>
        <a:off x="5347176" y="1467"/>
        <a:ext cx="2056606" cy="1233963"/>
      </dsp:txXfrm>
    </dsp:sp>
    <dsp:sp modelId="{0912C8FC-8D06-423A-97C8-2671555D9B9D}">
      <dsp:nvSpPr>
        <dsp:cNvPr id="0" name=""/>
        <dsp:cNvSpPr/>
      </dsp:nvSpPr>
      <dsp:spPr>
        <a:xfrm>
          <a:off x="1953775" y="1441092"/>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i="0" kern="1200" dirty="0"/>
            <a:t>Consider this a “discussion” with the appeal Court.</a:t>
          </a:r>
          <a:endParaRPr lang="en-US" sz="1200" kern="1200" dirty="0"/>
        </a:p>
      </dsp:txBody>
      <dsp:txXfrm>
        <a:off x="1953775" y="1441092"/>
        <a:ext cx="2056606" cy="1233963"/>
      </dsp:txXfrm>
    </dsp:sp>
    <dsp:sp modelId="{ABDBC869-D5EA-496F-AB32-DB9F9B37B432}">
      <dsp:nvSpPr>
        <dsp:cNvPr id="0" name=""/>
        <dsp:cNvSpPr/>
      </dsp:nvSpPr>
      <dsp:spPr>
        <a:xfrm>
          <a:off x="4216042" y="1441092"/>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 </a:t>
          </a:r>
          <a:r>
            <a:rPr lang="en-CA" sz="1200" kern="1200" dirty="0"/>
            <a:t>Rehearse your submissions </a:t>
          </a:r>
          <a:r>
            <a:rPr lang="en-CA" sz="1200" b="0" i="0" kern="1200" dirty="0">
              <a:solidFill>
                <a:schemeClr val="bg1"/>
              </a:solidFill>
              <a:effectLst/>
              <a:latin typeface="+mn-lt"/>
              <a:ea typeface="+mn-ea"/>
              <a:cs typeface="+mn-cs"/>
            </a:rPr>
            <a:t>→ try them out on your colleagues.</a:t>
          </a:r>
          <a:r>
            <a:rPr lang="en-CA" sz="1200" kern="1200" dirty="0">
              <a:solidFill>
                <a:schemeClr val="bg1"/>
              </a:solidFill>
            </a:rPr>
            <a:t> </a:t>
          </a:r>
          <a:endParaRPr lang="en-US" sz="1200" kern="1200" dirty="0">
            <a:solidFill>
              <a:schemeClr val="bg1"/>
            </a:solidFill>
          </a:endParaRPr>
        </a:p>
      </dsp:txBody>
      <dsp:txXfrm>
        <a:off x="4216042" y="1441092"/>
        <a:ext cx="2056606" cy="123396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C30EC-ADC4-45F4-B7F8-1CC949C7D80B}">
      <dsp:nvSpPr>
        <dsp:cNvPr id="0" name=""/>
        <dsp:cNvSpPr/>
      </dsp:nvSpPr>
      <dsp:spPr>
        <a:xfrm>
          <a:off x="0" y="1941"/>
          <a:ext cx="8226425" cy="5990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b="0" i="0" kern="1200" dirty="0"/>
            <a:t>Be prepared to deviate from the roadmap.</a:t>
          </a:r>
          <a:endParaRPr lang="en-US" sz="1200" kern="1200" dirty="0"/>
        </a:p>
      </dsp:txBody>
      <dsp:txXfrm>
        <a:off x="29243" y="31184"/>
        <a:ext cx="8167939" cy="540554"/>
      </dsp:txXfrm>
    </dsp:sp>
    <dsp:sp modelId="{9A0E242E-17D0-457A-9194-0B95F06E8C2E}">
      <dsp:nvSpPr>
        <dsp:cNvPr id="0" name=""/>
        <dsp:cNvSpPr/>
      </dsp:nvSpPr>
      <dsp:spPr>
        <a:xfrm>
          <a:off x="0" y="693141"/>
          <a:ext cx="8226425" cy="5990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b="0" i="0" kern="1200" dirty="0"/>
            <a:t>If you are the appellant, remember that you have a right of reply.</a:t>
          </a:r>
          <a:endParaRPr lang="en-US" sz="1200" kern="1200" dirty="0"/>
        </a:p>
      </dsp:txBody>
      <dsp:txXfrm>
        <a:off x="29243" y="722384"/>
        <a:ext cx="8167939" cy="540554"/>
      </dsp:txXfrm>
    </dsp:sp>
    <dsp:sp modelId="{56FDC88B-FE42-4FE2-A3F0-7116B7B4B9BD}">
      <dsp:nvSpPr>
        <dsp:cNvPr id="0" name=""/>
        <dsp:cNvSpPr/>
      </dsp:nvSpPr>
      <dsp:spPr>
        <a:xfrm>
          <a:off x="0" y="1384342"/>
          <a:ext cx="8226425" cy="5990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b="0" i="0" kern="1200" dirty="0"/>
            <a:t>Answer the Court’s questions </a:t>
          </a:r>
          <a:r>
            <a:rPr lang="en-CA" sz="1200" b="0" i="0" kern="1200" dirty="0">
              <a:solidFill>
                <a:schemeClr val="bg1"/>
              </a:solidFill>
              <a:effectLst/>
              <a:latin typeface="+mn-lt"/>
              <a:ea typeface="+mn-ea"/>
              <a:cs typeface="+mn-cs"/>
            </a:rPr>
            <a:t>→</a:t>
          </a:r>
          <a:r>
            <a:rPr lang="en-US" sz="1200" b="0" i="0" kern="1200" dirty="0">
              <a:solidFill>
                <a:schemeClr val="bg1"/>
              </a:solidFill>
              <a:effectLst/>
              <a:latin typeface="Arial (Body)"/>
            </a:rPr>
            <a:t> do not defer your answer to a later time.</a:t>
          </a:r>
          <a:r>
            <a:rPr lang="en-US" sz="1200" b="0" i="0" kern="1200" dirty="0">
              <a:solidFill>
                <a:schemeClr val="bg1"/>
              </a:solidFill>
            </a:rPr>
            <a:t> </a:t>
          </a:r>
          <a:endParaRPr lang="en-US" sz="1200" kern="1200" dirty="0">
            <a:solidFill>
              <a:schemeClr val="bg1"/>
            </a:solidFill>
          </a:endParaRPr>
        </a:p>
      </dsp:txBody>
      <dsp:txXfrm>
        <a:off x="29243" y="1413585"/>
        <a:ext cx="8167939" cy="540554"/>
      </dsp:txXfrm>
    </dsp:sp>
    <dsp:sp modelId="{B5C8246E-FA1B-4566-9C1F-C3CDBE7FE09F}">
      <dsp:nvSpPr>
        <dsp:cNvPr id="0" name=""/>
        <dsp:cNvSpPr/>
      </dsp:nvSpPr>
      <dsp:spPr>
        <a:xfrm>
          <a:off x="0" y="2075542"/>
          <a:ext cx="8226425" cy="5990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b="0" i="0" kern="1200" dirty="0"/>
            <a:t>If the Court is not persuaded, move on </a:t>
          </a:r>
          <a:r>
            <a:rPr lang="en-CA" sz="1200" b="0" i="0" kern="1200" dirty="0">
              <a:solidFill>
                <a:schemeClr val="bg1"/>
              </a:solidFill>
              <a:effectLst/>
              <a:latin typeface="+mn-lt"/>
              <a:ea typeface="+mn-ea"/>
              <a:cs typeface="+mn-cs"/>
            </a:rPr>
            <a:t>→</a:t>
          </a:r>
          <a:r>
            <a:rPr lang="en-US" sz="1200" b="0" i="0" kern="1200" dirty="0">
              <a:solidFill>
                <a:schemeClr val="bg1"/>
              </a:solidFill>
              <a:effectLst/>
              <a:latin typeface="Arial (Body)"/>
            </a:rPr>
            <a:t>  do not be obstructive</a:t>
          </a:r>
          <a:r>
            <a:rPr lang="en-US" sz="1200" b="0" i="0" kern="1200" dirty="0">
              <a:solidFill>
                <a:schemeClr val="bg1"/>
              </a:solidFill>
            </a:rPr>
            <a:t>. </a:t>
          </a:r>
          <a:endParaRPr lang="en-US" sz="1200" kern="1200" dirty="0">
            <a:solidFill>
              <a:schemeClr val="bg1"/>
            </a:solidFill>
          </a:endParaRPr>
        </a:p>
      </dsp:txBody>
      <dsp:txXfrm>
        <a:off x="29243" y="2104785"/>
        <a:ext cx="8167939" cy="54055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7913D-13FD-49B8-B54E-7AC4C6C12634}">
      <dsp:nvSpPr>
        <dsp:cNvPr id="0" name=""/>
        <dsp:cNvSpPr/>
      </dsp:nvSpPr>
      <dsp:spPr>
        <a:xfrm rot="5400000">
          <a:off x="-170261" y="172011"/>
          <a:ext cx="1135077" cy="79455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a:p>
          <a:pPr marL="0" lvl="0" indent="0" algn="ctr" defTabSz="533400">
            <a:lnSpc>
              <a:spcPct val="90000"/>
            </a:lnSpc>
            <a:spcBef>
              <a:spcPct val="0"/>
            </a:spcBef>
            <a:spcAft>
              <a:spcPct val="35000"/>
            </a:spcAft>
            <a:buNone/>
          </a:pPr>
          <a:r>
            <a:rPr lang="en-US" sz="1600" b="1" kern="1200" dirty="0"/>
            <a:t>1</a:t>
          </a:r>
        </a:p>
      </dsp:txBody>
      <dsp:txXfrm rot="-5400000">
        <a:off x="1" y="399026"/>
        <a:ext cx="794554" cy="340523"/>
      </dsp:txXfrm>
    </dsp:sp>
    <dsp:sp modelId="{DF27F2F6-E807-401A-94C4-80B2725FB2A1}">
      <dsp:nvSpPr>
        <dsp:cNvPr id="0" name=""/>
        <dsp:cNvSpPr/>
      </dsp:nvSpPr>
      <dsp:spPr>
        <a:xfrm rot="5400000">
          <a:off x="4184545" y="-3388242"/>
          <a:ext cx="738188" cy="751817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FontTx/>
            <a:buNone/>
          </a:pPr>
          <a:r>
            <a:rPr lang="en-CA" sz="1200" b="1" kern="1200" dirty="0"/>
            <a:t>Re-research your case</a:t>
          </a:r>
        </a:p>
        <a:p>
          <a:pPr marL="114300" lvl="1" indent="-114300" algn="l" defTabSz="533400">
            <a:lnSpc>
              <a:spcPct val="90000"/>
            </a:lnSpc>
            <a:spcBef>
              <a:spcPct val="0"/>
            </a:spcBef>
            <a:spcAft>
              <a:spcPct val="15000"/>
            </a:spcAft>
            <a:buFontTx/>
            <a:buNone/>
          </a:pPr>
          <a:r>
            <a:rPr lang="en-CA" sz="1200" b="0" kern="1200" dirty="0"/>
            <a:t>Present the most up-to-date iteration of the law.</a:t>
          </a:r>
        </a:p>
      </dsp:txBody>
      <dsp:txXfrm rot="-5400000">
        <a:off x="794554" y="37784"/>
        <a:ext cx="7482136" cy="666118"/>
      </dsp:txXfrm>
    </dsp:sp>
    <dsp:sp modelId="{9E873CDE-432A-4936-BCF2-1FD35DC0F250}">
      <dsp:nvSpPr>
        <dsp:cNvPr id="0" name=""/>
        <dsp:cNvSpPr/>
      </dsp:nvSpPr>
      <dsp:spPr>
        <a:xfrm rot="5400000">
          <a:off x="-170261" y="1144567"/>
          <a:ext cx="1135077" cy="79455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CA" sz="1200" b="0" i="0" kern="1200" dirty="0"/>
        </a:p>
        <a:p>
          <a:pPr marL="0" lvl="0" indent="0" algn="ctr" defTabSz="533400">
            <a:lnSpc>
              <a:spcPct val="90000"/>
            </a:lnSpc>
            <a:spcBef>
              <a:spcPct val="0"/>
            </a:spcBef>
            <a:spcAft>
              <a:spcPct val="35000"/>
            </a:spcAft>
            <a:buNone/>
          </a:pPr>
          <a:r>
            <a:rPr lang="en-CA" sz="1600" b="1" i="0" kern="1200" dirty="0"/>
            <a:t>2</a:t>
          </a:r>
        </a:p>
      </dsp:txBody>
      <dsp:txXfrm rot="-5400000">
        <a:off x="1" y="1371582"/>
        <a:ext cx="794554" cy="340523"/>
      </dsp:txXfrm>
    </dsp:sp>
    <dsp:sp modelId="{249F4D61-3A1F-4666-85C8-0A470940EA19}">
      <dsp:nvSpPr>
        <dsp:cNvPr id="0" name=""/>
        <dsp:cNvSpPr/>
      </dsp:nvSpPr>
      <dsp:spPr>
        <a:xfrm rot="5400000">
          <a:off x="4079518" y="-2334188"/>
          <a:ext cx="948243" cy="751817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FontTx/>
            <a:buNone/>
          </a:pPr>
          <a:endParaRPr lang="en-CA" sz="1200" b="1" kern="1200" dirty="0"/>
        </a:p>
        <a:p>
          <a:pPr marL="114300" lvl="1" indent="-114300" algn="l" defTabSz="533400">
            <a:lnSpc>
              <a:spcPct val="90000"/>
            </a:lnSpc>
            <a:spcBef>
              <a:spcPct val="0"/>
            </a:spcBef>
            <a:spcAft>
              <a:spcPct val="15000"/>
            </a:spcAft>
            <a:buFontTx/>
            <a:buNone/>
          </a:pPr>
          <a:r>
            <a:rPr lang="en-CA" sz="1200" b="1" kern="1200" dirty="0"/>
            <a:t>Drafting a factum on a judicial review/appeal</a:t>
          </a:r>
        </a:p>
        <a:p>
          <a:pPr marL="114300" lvl="1" indent="-114300" algn="l" defTabSz="533400">
            <a:lnSpc>
              <a:spcPct val="90000"/>
            </a:lnSpc>
            <a:spcBef>
              <a:spcPct val="0"/>
            </a:spcBef>
            <a:spcAft>
              <a:spcPct val="15000"/>
            </a:spcAft>
            <a:buFont typeface="Arial" panose="020B0604020202020204" pitchFamily="34" charset="0"/>
            <a:buChar char="•"/>
          </a:pPr>
          <a:r>
            <a:rPr lang="en-CA" sz="1200" b="0" kern="1200" dirty="0"/>
            <a:t>Start with the law: note up all cases, do not overquote, state facts of most important cases only.</a:t>
          </a:r>
        </a:p>
        <a:p>
          <a:pPr marL="114300" lvl="1" indent="-114300" algn="l" defTabSz="533400">
            <a:lnSpc>
              <a:spcPct val="90000"/>
            </a:lnSpc>
            <a:spcBef>
              <a:spcPct val="0"/>
            </a:spcBef>
            <a:spcAft>
              <a:spcPct val="15000"/>
            </a:spcAft>
            <a:buFont typeface="Arial" panose="020B0604020202020204" pitchFamily="34" charset="0"/>
            <a:buChar char="•"/>
          </a:pPr>
          <a:r>
            <a:rPr lang="en-CA" sz="1200" b="0" kern="1200" dirty="0"/>
            <a:t>Go back to the facts: select the most important facts, refer to and quite key evidence.</a:t>
          </a:r>
        </a:p>
        <a:p>
          <a:pPr marL="114300" lvl="1" indent="-114300" algn="l" defTabSz="533400">
            <a:lnSpc>
              <a:spcPct val="90000"/>
            </a:lnSpc>
            <a:spcBef>
              <a:spcPct val="0"/>
            </a:spcBef>
            <a:spcAft>
              <a:spcPct val="15000"/>
            </a:spcAft>
            <a:buFont typeface="Arial" panose="020B0604020202020204" pitchFamily="34" charset="0"/>
            <a:buChar char="•"/>
          </a:pPr>
          <a:r>
            <a:rPr lang="en-CA" sz="1200" b="0" kern="1200" dirty="0"/>
            <a:t>Do the overview last: why are you here? What are you seeking? Outline theory of the case.</a:t>
          </a:r>
        </a:p>
        <a:p>
          <a:pPr marL="114300" lvl="1" indent="-114300" algn="l" defTabSz="533400">
            <a:lnSpc>
              <a:spcPct val="90000"/>
            </a:lnSpc>
            <a:spcBef>
              <a:spcPct val="0"/>
            </a:spcBef>
            <a:spcAft>
              <a:spcPct val="15000"/>
            </a:spcAft>
            <a:buFont typeface="Arial" panose="020B0604020202020204" pitchFamily="34" charset="0"/>
            <a:buChar char="•"/>
          </a:pPr>
          <a:endParaRPr lang="en-CA" sz="1200" b="0" kern="1200" dirty="0"/>
        </a:p>
      </dsp:txBody>
      <dsp:txXfrm rot="-5400000">
        <a:off x="794555" y="997064"/>
        <a:ext cx="7471882" cy="855665"/>
      </dsp:txXfrm>
    </dsp:sp>
    <dsp:sp modelId="{53BCE685-7BB3-44F4-A7AE-EB35002DAC61}">
      <dsp:nvSpPr>
        <dsp:cNvPr id="0" name=""/>
        <dsp:cNvSpPr/>
      </dsp:nvSpPr>
      <dsp:spPr>
        <a:xfrm rot="5400000">
          <a:off x="-170261" y="2303317"/>
          <a:ext cx="1135077" cy="79455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a:p>
          <a:pPr marL="0" lvl="0" indent="0" algn="ctr" defTabSz="533400">
            <a:lnSpc>
              <a:spcPct val="90000"/>
            </a:lnSpc>
            <a:spcBef>
              <a:spcPct val="0"/>
            </a:spcBef>
            <a:spcAft>
              <a:spcPct val="35000"/>
            </a:spcAft>
            <a:buNone/>
          </a:pPr>
          <a:r>
            <a:rPr lang="en-US" sz="1600" b="1" kern="1200" dirty="0"/>
            <a:t>3</a:t>
          </a:r>
        </a:p>
      </dsp:txBody>
      <dsp:txXfrm rot="-5400000">
        <a:off x="1" y="2530332"/>
        <a:ext cx="794554" cy="340523"/>
      </dsp:txXfrm>
    </dsp:sp>
    <dsp:sp modelId="{81024113-29DC-4E44-B537-71A96E26A265}">
      <dsp:nvSpPr>
        <dsp:cNvPr id="0" name=""/>
        <dsp:cNvSpPr/>
      </dsp:nvSpPr>
      <dsp:spPr>
        <a:xfrm rot="5400000">
          <a:off x="4058458" y="-1104797"/>
          <a:ext cx="990364" cy="751817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en-CA" sz="1200" b="1" kern="1200" dirty="0"/>
            <a:t>Oral Advocacy</a:t>
          </a:r>
        </a:p>
        <a:p>
          <a:pPr marL="114300" lvl="1" indent="-114300" algn="l" defTabSz="533400">
            <a:lnSpc>
              <a:spcPct val="90000"/>
            </a:lnSpc>
            <a:spcBef>
              <a:spcPct val="0"/>
            </a:spcBef>
            <a:spcAft>
              <a:spcPct val="15000"/>
            </a:spcAft>
            <a:buFont typeface="Arial" panose="020B0604020202020204" pitchFamily="34" charset="0"/>
            <a:buChar char="•"/>
          </a:pPr>
          <a:r>
            <a:rPr lang="en-CA" sz="1200" b="0" kern="1200" dirty="0"/>
            <a:t>Co-operate, avoid sharp practice.</a:t>
          </a:r>
        </a:p>
        <a:p>
          <a:pPr marL="114300" lvl="1" indent="-114300" algn="l" defTabSz="533400">
            <a:lnSpc>
              <a:spcPct val="90000"/>
            </a:lnSpc>
            <a:spcBef>
              <a:spcPct val="0"/>
            </a:spcBef>
            <a:spcAft>
              <a:spcPct val="15000"/>
            </a:spcAft>
            <a:buFont typeface="Arial" panose="020B0604020202020204" pitchFamily="34" charset="0"/>
            <a:buChar char="•"/>
          </a:pPr>
          <a:r>
            <a:rPr lang="en-CA" sz="1200" b="0" kern="1200" dirty="0"/>
            <a:t>Do not re-read your factum.</a:t>
          </a:r>
        </a:p>
        <a:p>
          <a:pPr marL="114300" lvl="1" indent="-114300" algn="l" defTabSz="533400">
            <a:lnSpc>
              <a:spcPct val="90000"/>
            </a:lnSpc>
            <a:spcBef>
              <a:spcPct val="0"/>
            </a:spcBef>
            <a:spcAft>
              <a:spcPct val="15000"/>
            </a:spcAft>
            <a:buFont typeface="Arial" panose="020B0604020202020204" pitchFamily="34" charset="0"/>
            <a:buChar char="•"/>
          </a:pPr>
          <a:r>
            <a:rPr lang="en-CA" sz="1200" b="0" kern="1200" dirty="0"/>
            <a:t>Be prepared to deviate and answer questions.</a:t>
          </a:r>
        </a:p>
      </dsp:txBody>
      <dsp:txXfrm rot="-5400000">
        <a:off x="794555" y="2207452"/>
        <a:ext cx="7469825" cy="893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3579D-9BB2-4FCD-B359-3CD3547B868C}">
      <dsp:nvSpPr>
        <dsp:cNvPr id="0" name=""/>
        <dsp:cNvSpPr/>
      </dsp:nvSpPr>
      <dsp:spPr>
        <a:xfrm rot="16200000">
          <a:off x="-363206" y="365189"/>
          <a:ext cx="2676524" cy="1946144"/>
        </a:xfrm>
        <a:prstGeom prst="flowChartManualOperati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0" rIns="76200" bIns="0" numCol="1" spcCol="1270" anchor="ctr" anchorCtr="0">
          <a:noAutofit/>
        </a:bodyPr>
        <a:lstStyle/>
        <a:p>
          <a:pPr marL="0" lvl="0" indent="0" algn="l" defTabSz="533400">
            <a:lnSpc>
              <a:spcPct val="90000"/>
            </a:lnSpc>
            <a:spcBef>
              <a:spcPct val="0"/>
            </a:spcBef>
            <a:spcAft>
              <a:spcPct val="35000"/>
            </a:spcAft>
            <a:buNone/>
          </a:pPr>
          <a:r>
            <a:rPr lang="en-CA" sz="1200" kern="1200" dirty="0"/>
            <a:t>Setting aside decision?</a:t>
          </a:r>
          <a:endParaRPr lang="en-US" sz="1200" kern="1200" dirty="0"/>
        </a:p>
      </dsp:txBody>
      <dsp:txXfrm rot="5400000">
        <a:off x="1984" y="535304"/>
        <a:ext cx="1946144" cy="1605914"/>
      </dsp:txXfrm>
    </dsp:sp>
    <dsp:sp modelId="{1D2C82B6-E2F2-438F-A6CD-F7EEFC73B9BF}">
      <dsp:nvSpPr>
        <dsp:cNvPr id="0" name=""/>
        <dsp:cNvSpPr/>
      </dsp:nvSpPr>
      <dsp:spPr>
        <a:xfrm rot="16200000">
          <a:off x="1728898" y="365189"/>
          <a:ext cx="2676524" cy="1946144"/>
        </a:xfrm>
        <a:prstGeom prst="flowChartManualOperati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0" rIns="76200" bIns="0" numCol="1" spcCol="1270" anchor="ctr" anchorCtr="0">
          <a:noAutofit/>
        </a:bodyPr>
        <a:lstStyle/>
        <a:p>
          <a:pPr marL="0" lvl="0" indent="0" algn="l" defTabSz="533400">
            <a:lnSpc>
              <a:spcPct val="90000"/>
            </a:lnSpc>
            <a:spcBef>
              <a:spcPct val="0"/>
            </a:spcBef>
            <a:spcAft>
              <a:spcPct val="35000"/>
            </a:spcAft>
            <a:buNone/>
          </a:pPr>
          <a:r>
            <a:rPr lang="en-CA" sz="1200" kern="1200" dirty="0"/>
            <a:t>In the alternative, remit the matter back to the lower Court/tribunal?</a:t>
          </a:r>
          <a:endParaRPr lang="en-US" sz="1200" kern="1200" dirty="0"/>
        </a:p>
      </dsp:txBody>
      <dsp:txXfrm rot="5400000">
        <a:off x="2094088" y="535304"/>
        <a:ext cx="1946144" cy="1605914"/>
      </dsp:txXfrm>
    </dsp:sp>
    <dsp:sp modelId="{522ACFE3-48EE-47E1-9DCE-677F63A41F9E}">
      <dsp:nvSpPr>
        <dsp:cNvPr id="0" name=""/>
        <dsp:cNvSpPr/>
      </dsp:nvSpPr>
      <dsp:spPr>
        <a:xfrm rot="16200000">
          <a:off x="3821002" y="365189"/>
          <a:ext cx="2676524" cy="1946144"/>
        </a:xfrm>
        <a:prstGeom prst="flowChartManualOperati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0" rIns="76200" bIns="0" numCol="1" spcCol="1270" anchor="ctr" anchorCtr="0">
          <a:noAutofit/>
        </a:bodyPr>
        <a:lstStyle/>
        <a:p>
          <a:pPr marL="0" lvl="0" indent="0" algn="l" defTabSz="533400">
            <a:lnSpc>
              <a:spcPct val="90000"/>
            </a:lnSpc>
            <a:spcBef>
              <a:spcPct val="0"/>
            </a:spcBef>
            <a:spcAft>
              <a:spcPct val="35000"/>
            </a:spcAft>
            <a:buNone/>
          </a:pPr>
          <a:r>
            <a:rPr lang="en-CA" sz="1200" kern="1200" dirty="0"/>
            <a:t>Commenced by way of a Notice of Appeal</a:t>
          </a:r>
          <a:endParaRPr lang="en-US" sz="1200" kern="1200" dirty="0"/>
        </a:p>
      </dsp:txBody>
      <dsp:txXfrm rot="5400000">
        <a:off x="4186192" y="535304"/>
        <a:ext cx="1946144" cy="1605914"/>
      </dsp:txXfrm>
    </dsp:sp>
    <dsp:sp modelId="{65BDF0C3-266D-4C68-B956-5192FC057D91}">
      <dsp:nvSpPr>
        <dsp:cNvPr id="0" name=""/>
        <dsp:cNvSpPr/>
      </dsp:nvSpPr>
      <dsp:spPr>
        <a:xfrm rot="16200000">
          <a:off x="5913107" y="365189"/>
          <a:ext cx="2676524" cy="1946144"/>
        </a:xfrm>
        <a:prstGeom prst="flowChartManualOperati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0" rIns="76200" bIns="0" numCol="1" spcCol="1270" anchor="ctr" anchorCtr="0">
          <a:noAutofit/>
        </a:bodyPr>
        <a:lstStyle/>
        <a:p>
          <a:pPr marL="0" lvl="0" indent="0" algn="l" defTabSz="533400">
            <a:lnSpc>
              <a:spcPct val="90000"/>
            </a:lnSpc>
            <a:spcBef>
              <a:spcPct val="0"/>
            </a:spcBef>
            <a:spcAft>
              <a:spcPct val="35000"/>
            </a:spcAft>
            <a:buNone/>
          </a:pPr>
          <a:r>
            <a:rPr lang="en-CA" sz="1200" kern="1200" dirty="0"/>
            <a:t>Appellant/Respondent also required to file Certificates of Evidence under Rule 61.05 of the Rules of Civil Procedure, R.R.O. 1990, Reg. 194 (the “Rules”)</a:t>
          </a:r>
          <a:endParaRPr lang="en-US" sz="1200" kern="1200" dirty="0"/>
        </a:p>
      </dsp:txBody>
      <dsp:txXfrm rot="5400000">
        <a:off x="6278297" y="535304"/>
        <a:ext cx="1946144" cy="16059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E1150-3786-4ED7-B8CC-AC293CF922EF}">
      <dsp:nvSpPr>
        <dsp:cNvPr id="0" name=""/>
        <dsp:cNvSpPr/>
      </dsp:nvSpPr>
      <dsp:spPr>
        <a:xfrm>
          <a:off x="0" y="110037"/>
          <a:ext cx="6892709" cy="83151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40970" rIns="0" bIns="140970" numCol="1" spcCol="1270" anchor="ctr" anchorCtr="1">
          <a:noAutofit/>
        </a:bodyPr>
        <a:lstStyle/>
        <a:p>
          <a:pPr marL="0" lvl="0" indent="0" algn="just" defTabSz="1644650">
            <a:lnSpc>
              <a:spcPct val="90000"/>
            </a:lnSpc>
            <a:spcBef>
              <a:spcPct val="0"/>
            </a:spcBef>
            <a:spcAft>
              <a:spcPct val="35000"/>
            </a:spcAft>
            <a:buNone/>
          </a:pPr>
          <a:endParaRPr lang="en-US" sz="3700" kern="1200" dirty="0"/>
        </a:p>
      </dsp:txBody>
      <dsp:txXfrm>
        <a:off x="24354" y="134391"/>
        <a:ext cx="5436222" cy="782805"/>
      </dsp:txXfrm>
    </dsp:sp>
    <dsp:sp modelId="{ADA8BA46-A8E5-4FC0-83C4-11DC9E9FABAB}">
      <dsp:nvSpPr>
        <dsp:cNvPr id="0" name=""/>
        <dsp:cNvSpPr/>
      </dsp:nvSpPr>
      <dsp:spPr>
        <a:xfrm>
          <a:off x="1301037" y="1379806"/>
          <a:ext cx="6723355" cy="1957115"/>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9530" rIns="0" bIns="49530" numCol="1" spcCol="1270" anchor="ctr" anchorCtr="0">
          <a:noAutofit/>
        </a:bodyPr>
        <a:lstStyle/>
        <a:p>
          <a:pPr marL="0" lvl="0" indent="0" algn="l" defTabSz="577850">
            <a:lnSpc>
              <a:spcPct val="90000"/>
            </a:lnSpc>
            <a:spcBef>
              <a:spcPct val="0"/>
            </a:spcBef>
            <a:spcAft>
              <a:spcPct val="35000"/>
            </a:spcAft>
            <a:buNone/>
          </a:pPr>
          <a:endParaRPr lang="en-US" sz="1300" kern="1200" dirty="0"/>
        </a:p>
      </dsp:txBody>
      <dsp:txXfrm>
        <a:off x="1358359" y="1437128"/>
        <a:ext cx="4506777" cy="1842471"/>
      </dsp:txXfrm>
    </dsp:sp>
    <dsp:sp modelId="{D24FC650-281B-46AB-865C-9E5EC3B59BBB}">
      <dsp:nvSpPr>
        <dsp:cNvPr id="0" name=""/>
        <dsp:cNvSpPr/>
      </dsp:nvSpPr>
      <dsp:spPr>
        <a:xfrm>
          <a:off x="6018873" y="894926"/>
          <a:ext cx="681758" cy="572130"/>
        </a:xfrm>
        <a:prstGeom prst="downArrow">
          <a:avLst>
            <a:gd name="adj1" fmla="val 55000"/>
            <a:gd name="adj2" fmla="val 45000"/>
          </a:avLst>
        </a:prstGeom>
        <a:solidFill>
          <a:schemeClr val="accent5">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6172269" y="894926"/>
        <a:ext cx="374966" cy="4305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891B9B-B78C-4A23-A00F-4C86A69CE15D}">
      <dsp:nvSpPr>
        <dsp:cNvPr id="0" name=""/>
        <dsp:cNvSpPr/>
      </dsp:nvSpPr>
      <dsp:spPr>
        <a:xfrm>
          <a:off x="3659664" y="793936"/>
          <a:ext cx="1070346" cy="363168"/>
        </a:xfrm>
        <a:custGeom>
          <a:avLst/>
          <a:gdLst/>
          <a:ahLst/>
          <a:cxnLst/>
          <a:rect l="0" t="0" r="0" b="0"/>
          <a:pathLst>
            <a:path>
              <a:moveTo>
                <a:pt x="0" y="0"/>
              </a:moveTo>
              <a:lnTo>
                <a:pt x="0" y="247488"/>
              </a:lnTo>
              <a:lnTo>
                <a:pt x="1070346" y="247488"/>
              </a:lnTo>
              <a:lnTo>
                <a:pt x="1070346" y="3631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E61123-3B6A-4FCF-830C-CA26F2F8E2F9}">
      <dsp:nvSpPr>
        <dsp:cNvPr id="0" name=""/>
        <dsp:cNvSpPr/>
      </dsp:nvSpPr>
      <dsp:spPr>
        <a:xfrm>
          <a:off x="2623876" y="793936"/>
          <a:ext cx="1035787" cy="363168"/>
        </a:xfrm>
        <a:custGeom>
          <a:avLst/>
          <a:gdLst/>
          <a:ahLst/>
          <a:cxnLst/>
          <a:rect l="0" t="0" r="0" b="0"/>
          <a:pathLst>
            <a:path>
              <a:moveTo>
                <a:pt x="1035787" y="0"/>
              </a:moveTo>
              <a:lnTo>
                <a:pt x="1035787" y="247488"/>
              </a:lnTo>
              <a:lnTo>
                <a:pt x="0" y="247488"/>
              </a:lnTo>
              <a:lnTo>
                <a:pt x="0" y="3631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9DB7BA-1528-4EBC-8F84-3E0951D508A7}">
      <dsp:nvSpPr>
        <dsp:cNvPr id="0" name=""/>
        <dsp:cNvSpPr/>
      </dsp:nvSpPr>
      <dsp:spPr>
        <a:xfrm>
          <a:off x="3035305" y="1000"/>
          <a:ext cx="1248717" cy="792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972D2B4-4BC0-4C55-BAE0-67C1C31FEFA0}">
      <dsp:nvSpPr>
        <dsp:cNvPr id="0" name=""/>
        <dsp:cNvSpPr/>
      </dsp:nvSpPr>
      <dsp:spPr>
        <a:xfrm>
          <a:off x="3174052" y="132809"/>
          <a:ext cx="1248717" cy="792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b="1" kern="1200" dirty="0"/>
            <a:t>Two options:</a:t>
          </a:r>
        </a:p>
      </dsp:txBody>
      <dsp:txXfrm>
        <a:off x="3197276" y="156033"/>
        <a:ext cx="1202269" cy="746487"/>
      </dsp:txXfrm>
    </dsp:sp>
    <dsp:sp modelId="{71A9B8B6-FFA4-4EBE-8B21-FCC13A894ADA}">
      <dsp:nvSpPr>
        <dsp:cNvPr id="0" name=""/>
        <dsp:cNvSpPr/>
      </dsp:nvSpPr>
      <dsp:spPr>
        <a:xfrm>
          <a:off x="1692277" y="1157105"/>
          <a:ext cx="1863199" cy="105888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A3FBF62-DD62-45C0-A9D9-6041830D2B1A}">
      <dsp:nvSpPr>
        <dsp:cNvPr id="0" name=""/>
        <dsp:cNvSpPr/>
      </dsp:nvSpPr>
      <dsp:spPr>
        <a:xfrm>
          <a:off x="1831023" y="1288914"/>
          <a:ext cx="1863199" cy="10588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b="0" kern="1200" dirty="0"/>
            <a:t>Reasonableness review (deference to the tribunal)</a:t>
          </a:r>
          <a:endParaRPr lang="en-US" sz="1200" kern="1200" dirty="0"/>
        </a:p>
      </dsp:txBody>
      <dsp:txXfrm>
        <a:off x="1862037" y="1319928"/>
        <a:ext cx="1801171" cy="996858"/>
      </dsp:txXfrm>
    </dsp:sp>
    <dsp:sp modelId="{B68D50C4-2B46-42E4-A89C-5025B6293896}">
      <dsp:nvSpPr>
        <dsp:cNvPr id="0" name=""/>
        <dsp:cNvSpPr/>
      </dsp:nvSpPr>
      <dsp:spPr>
        <a:xfrm>
          <a:off x="3832969" y="1157105"/>
          <a:ext cx="1794082" cy="102281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861412B-8A55-490D-B879-330BE02AE475}">
      <dsp:nvSpPr>
        <dsp:cNvPr id="0" name=""/>
        <dsp:cNvSpPr/>
      </dsp:nvSpPr>
      <dsp:spPr>
        <a:xfrm>
          <a:off x="3971715" y="1288914"/>
          <a:ext cx="1794082" cy="1022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b="0" kern="1200" dirty="0"/>
            <a:t>Correctness review (less or no deference to the tribunal</a:t>
          </a:r>
          <a:endParaRPr lang="en-US" sz="1200" kern="1200" dirty="0"/>
        </a:p>
      </dsp:txBody>
      <dsp:txXfrm>
        <a:off x="4001672" y="1318871"/>
        <a:ext cx="1734168" cy="9629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8AFAA-5FED-46A2-93BF-3DF4C3F81ED1}">
      <dsp:nvSpPr>
        <dsp:cNvPr id="0" name=""/>
        <dsp:cNvSpPr/>
      </dsp:nvSpPr>
      <dsp:spPr>
        <a:xfrm>
          <a:off x="0" y="1583675"/>
          <a:ext cx="8382000" cy="6552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9C08BD3E-27B1-491C-B82B-C675D7046345}">
      <dsp:nvSpPr>
        <dsp:cNvPr id="0" name=""/>
        <dsp:cNvSpPr/>
      </dsp:nvSpPr>
      <dsp:spPr>
        <a:xfrm>
          <a:off x="418690" y="17236"/>
          <a:ext cx="6721108" cy="195019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r>
            <a:rPr lang="en-US" sz="1200" kern="1200" dirty="0"/>
            <a:t>Section 9(4) of JRPA requires that the Notice of Application for Judicial Review be served on Attorney General Ontario:</a:t>
          </a:r>
        </a:p>
        <a:p>
          <a:pPr marL="0" lvl="0" indent="0" algn="l" defTabSz="533400">
            <a:lnSpc>
              <a:spcPct val="90000"/>
            </a:lnSpc>
            <a:spcBef>
              <a:spcPct val="0"/>
            </a:spcBef>
            <a:spcAft>
              <a:spcPct val="35000"/>
            </a:spcAft>
            <a:buNone/>
          </a:pPr>
          <a:endParaRPr lang="en-CA" sz="1200" kern="1200" dirty="0"/>
        </a:p>
        <a:p>
          <a:pPr marL="0" lvl="0" indent="0" algn="l" defTabSz="533400">
            <a:lnSpc>
              <a:spcPct val="90000"/>
            </a:lnSpc>
            <a:spcBef>
              <a:spcPct val="0"/>
            </a:spcBef>
            <a:spcAft>
              <a:spcPct val="35000"/>
            </a:spcAft>
            <a:buNone/>
          </a:pPr>
          <a:r>
            <a:rPr lang="en-US" sz="1200" i="1" kern="1200" dirty="0"/>
            <a:t>9(4) Notice of an application for judicial review shall be served upon the Attorney General who is entitled as of right to be heard in person or by counsel on the </a:t>
          </a:r>
          <a:r>
            <a:rPr lang="en-CA" sz="1200" i="1" kern="1200" dirty="0"/>
            <a:t>application.</a:t>
          </a:r>
          <a:endParaRPr lang="en-US" sz="1200" i="1"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dsp:txBody>
      <dsp:txXfrm>
        <a:off x="513891" y="112437"/>
        <a:ext cx="6530706" cy="1759797"/>
      </dsp:txXfrm>
    </dsp:sp>
    <dsp:sp modelId="{38859CF3-2A7A-4709-9EF3-2501C84CAFC3}">
      <dsp:nvSpPr>
        <dsp:cNvPr id="0" name=""/>
        <dsp:cNvSpPr/>
      </dsp:nvSpPr>
      <dsp:spPr>
        <a:xfrm>
          <a:off x="0" y="2641199"/>
          <a:ext cx="8382000" cy="6552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1D2ACEDD-9547-49EC-8594-AE6988ADF933}">
      <dsp:nvSpPr>
        <dsp:cNvPr id="0" name=""/>
        <dsp:cNvSpPr/>
      </dsp:nvSpPr>
      <dsp:spPr>
        <a:xfrm>
          <a:off x="419100" y="2379275"/>
          <a:ext cx="6697109" cy="645683"/>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533400">
            <a:lnSpc>
              <a:spcPct val="90000"/>
            </a:lnSpc>
            <a:spcBef>
              <a:spcPct val="0"/>
            </a:spcBef>
            <a:spcAft>
              <a:spcPct val="35000"/>
            </a:spcAft>
            <a:buNone/>
          </a:pPr>
          <a:r>
            <a:rPr lang="en-US" sz="1200" kern="1200" dirty="0"/>
            <a:t>Section 109(1) of the CJA requires parties in Ontario to serve a Notice of Constitutional Question on Attorney Generals Canada and Ontario. </a:t>
          </a:r>
        </a:p>
      </dsp:txBody>
      <dsp:txXfrm>
        <a:off x="450620" y="2410795"/>
        <a:ext cx="6634069" cy="5826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E8596-B383-4C24-AF88-FA701D46A057}">
      <dsp:nvSpPr>
        <dsp:cNvPr id="0" name=""/>
        <dsp:cNvSpPr/>
      </dsp:nvSpPr>
      <dsp:spPr>
        <a:xfrm>
          <a:off x="822642" y="1467"/>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Starting a premature judicial review </a:t>
          </a:r>
        </a:p>
        <a:p>
          <a:pPr marL="0" lvl="0" indent="0" algn="ctr" defTabSz="533400">
            <a:lnSpc>
              <a:spcPct val="90000"/>
            </a:lnSpc>
            <a:spcBef>
              <a:spcPct val="0"/>
            </a:spcBef>
            <a:spcAft>
              <a:spcPct val="35000"/>
            </a:spcAft>
            <a:buNone/>
          </a:pPr>
          <a:r>
            <a:rPr lang="en-US" sz="1200" kern="1200" dirty="0"/>
            <a:t>– avoid fragmenting proceedings</a:t>
          </a:r>
        </a:p>
      </dsp:txBody>
      <dsp:txXfrm>
        <a:off x="822642" y="1467"/>
        <a:ext cx="2056606" cy="1233963"/>
      </dsp:txXfrm>
    </dsp:sp>
    <dsp:sp modelId="{4FA77BEF-BAF3-4599-9543-8D9015CC8522}">
      <dsp:nvSpPr>
        <dsp:cNvPr id="0" name=""/>
        <dsp:cNvSpPr/>
      </dsp:nvSpPr>
      <dsp:spPr>
        <a:xfrm>
          <a:off x="3084909" y="1467"/>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0" kern="1200" dirty="0"/>
            <a:t>Missing the judicial review “limitation period”</a:t>
          </a:r>
        </a:p>
        <a:p>
          <a:pPr marL="0" lvl="0" indent="0" algn="ctr" defTabSz="533400">
            <a:lnSpc>
              <a:spcPct val="90000"/>
            </a:lnSpc>
            <a:spcBef>
              <a:spcPct val="0"/>
            </a:spcBef>
            <a:spcAft>
              <a:spcPct val="35000"/>
            </a:spcAft>
            <a:buNone/>
          </a:pPr>
          <a:r>
            <a:rPr lang="en-US" sz="1200" b="0" i="0" kern="1200" dirty="0"/>
            <a:t>– 30-day deadline under the </a:t>
          </a:r>
          <a:endParaRPr lang="en-CA" sz="1200" b="0" i="0" kern="1200" dirty="0"/>
        </a:p>
        <a:p>
          <a:pPr marL="0" lvl="0" indent="0" algn="ctr" defTabSz="533400">
            <a:lnSpc>
              <a:spcPct val="90000"/>
            </a:lnSpc>
            <a:spcBef>
              <a:spcPct val="0"/>
            </a:spcBef>
            <a:spcAft>
              <a:spcPct val="35000"/>
            </a:spcAft>
            <a:buNone/>
          </a:pPr>
          <a:r>
            <a:rPr lang="en-CA" sz="1200" b="0" i="0" kern="1200" dirty="0"/>
            <a:t>JRPA</a:t>
          </a:r>
          <a:endParaRPr lang="en-US" sz="1200" kern="1200" dirty="0"/>
        </a:p>
      </dsp:txBody>
      <dsp:txXfrm>
        <a:off x="3084909" y="1467"/>
        <a:ext cx="2056606" cy="1233963"/>
      </dsp:txXfrm>
    </dsp:sp>
    <dsp:sp modelId="{A2CA14BD-8E10-4193-83FC-7357D6FBDD33}">
      <dsp:nvSpPr>
        <dsp:cNvPr id="0" name=""/>
        <dsp:cNvSpPr/>
      </dsp:nvSpPr>
      <dsp:spPr>
        <a:xfrm>
          <a:off x="5347176" y="1467"/>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Failing to identify the “standard of review”</a:t>
          </a:r>
        </a:p>
        <a:p>
          <a:pPr marL="0" lvl="0" indent="0" algn="ctr" defTabSz="533400">
            <a:lnSpc>
              <a:spcPct val="90000"/>
            </a:lnSpc>
            <a:spcBef>
              <a:spcPct val="0"/>
            </a:spcBef>
            <a:spcAft>
              <a:spcPct val="35000"/>
            </a:spcAft>
            <a:buNone/>
          </a:pPr>
          <a:r>
            <a:rPr lang="en-US" sz="1200" kern="1200" dirty="0"/>
            <a:t>– reasonableness or </a:t>
          </a:r>
          <a:endParaRPr lang="en-CA" sz="1200" kern="1200" dirty="0"/>
        </a:p>
        <a:p>
          <a:pPr marL="0" lvl="0" indent="0" algn="ctr" defTabSz="533400">
            <a:lnSpc>
              <a:spcPct val="90000"/>
            </a:lnSpc>
            <a:spcBef>
              <a:spcPct val="0"/>
            </a:spcBef>
            <a:spcAft>
              <a:spcPct val="35000"/>
            </a:spcAft>
            <a:buNone/>
          </a:pPr>
          <a:r>
            <a:rPr lang="en-CA" sz="1200" kern="1200" dirty="0"/>
            <a:t>correctness?</a:t>
          </a:r>
          <a:endParaRPr lang="en-US" sz="1200" kern="1200" dirty="0"/>
        </a:p>
      </dsp:txBody>
      <dsp:txXfrm>
        <a:off x="5347176" y="1467"/>
        <a:ext cx="2056606" cy="1233963"/>
      </dsp:txXfrm>
    </dsp:sp>
    <dsp:sp modelId="{0912C8FC-8D06-423A-97C8-2671555D9B9D}">
      <dsp:nvSpPr>
        <dsp:cNvPr id="0" name=""/>
        <dsp:cNvSpPr/>
      </dsp:nvSpPr>
      <dsp:spPr>
        <a:xfrm>
          <a:off x="822642" y="1441092"/>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0" kern="1200" dirty="0"/>
            <a:t>Failing to identify a breach of procedural fairness/ natural justice </a:t>
          </a:r>
        </a:p>
        <a:p>
          <a:pPr marL="0" lvl="0" indent="0" algn="ctr" defTabSz="533400">
            <a:lnSpc>
              <a:spcPct val="90000"/>
            </a:lnSpc>
            <a:spcBef>
              <a:spcPct val="0"/>
            </a:spcBef>
            <a:spcAft>
              <a:spcPct val="35000"/>
            </a:spcAft>
            <a:buNone/>
          </a:pPr>
          <a:r>
            <a:rPr lang="en-US" sz="1200" b="0" i="0" kern="1200" dirty="0"/>
            <a:t>– more likely to succeed on fairness argument?</a:t>
          </a:r>
          <a:endParaRPr lang="en-US" sz="1200" kern="1200" dirty="0"/>
        </a:p>
      </dsp:txBody>
      <dsp:txXfrm>
        <a:off x="822642" y="1441092"/>
        <a:ext cx="2056606" cy="1233963"/>
      </dsp:txXfrm>
    </dsp:sp>
    <dsp:sp modelId="{ABDBC869-D5EA-496F-AB32-DB9F9B37B432}">
      <dsp:nvSpPr>
        <dsp:cNvPr id="0" name=""/>
        <dsp:cNvSpPr/>
      </dsp:nvSpPr>
      <dsp:spPr>
        <a:xfrm>
          <a:off x="3084909" y="1441092"/>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 </a:t>
          </a:r>
          <a:r>
            <a:rPr lang="en-US" sz="1200" b="1" kern="1200" dirty="0"/>
            <a:t>Failing to identify if matter should be remitted to tribunal </a:t>
          </a:r>
        </a:p>
        <a:p>
          <a:pPr marL="0" lvl="0" indent="0" algn="ctr" defTabSz="533400">
            <a:lnSpc>
              <a:spcPct val="90000"/>
            </a:lnSpc>
            <a:spcBef>
              <a:spcPct val="0"/>
            </a:spcBef>
            <a:spcAft>
              <a:spcPct val="35000"/>
            </a:spcAft>
            <a:buNone/>
          </a:pPr>
          <a:r>
            <a:rPr lang="en-US" sz="1200" kern="1200" dirty="0"/>
            <a:t>– most often appropriate to remit the matter to the decision-maker</a:t>
          </a:r>
        </a:p>
      </dsp:txBody>
      <dsp:txXfrm>
        <a:off x="3084909" y="1441092"/>
        <a:ext cx="2056606" cy="1233963"/>
      </dsp:txXfrm>
    </dsp:sp>
    <dsp:sp modelId="{0238B6CD-C911-4282-A14C-CE273E3E2AF4}">
      <dsp:nvSpPr>
        <dsp:cNvPr id="0" name=""/>
        <dsp:cNvSpPr/>
      </dsp:nvSpPr>
      <dsp:spPr>
        <a:xfrm>
          <a:off x="5347176" y="1441092"/>
          <a:ext cx="2056606" cy="12339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 </a:t>
          </a:r>
          <a:r>
            <a:rPr lang="en-US" sz="1200" b="1" kern="1200" dirty="0"/>
            <a:t>Failing to serve the Attorney General </a:t>
          </a:r>
        </a:p>
        <a:p>
          <a:pPr marL="0" lvl="0" indent="0" algn="ctr" defTabSz="533400">
            <a:lnSpc>
              <a:spcPct val="90000"/>
            </a:lnSpc>
            <a:spcBef>
              <a:spcPct val="0"/>
            </a:spcBef>
            <a:spcAft>
              <a:spcPct val="35000"/>
            </a:spcAft>
            <a:buNone/>
          </a:pPr>
          <a:r>
            <a:rPr lang="en-US" sz="1200" kern="1200" dirty="0"/>
            <a:t>– required under JRPA and </a:t>
          </a:r>
          <a:endParaRPr lang="en-CA" sz="1200" kern="1200" dirty="0"/>
        </a:p>
        <a:p>
          <a:pPr marL="0" lvl="0" indent="0" algn="ctr" defTabSz="533400">
            <a:lnSpc>
              <a:spcPct val="90000"/>
            </a:lnSpc>
            <a:spcBef>
              <a:spcPct val="0"/>
            </a:spcBef>
            <a:spcAft>
              <a:spcPct val="35000"/>
            </a:spcAft>
            <a:buNone/>
          </a:pPr>
          <a:r>
            <a:rPr lang="en-CA" sz="1200" kern="1200" dirty="0"/>
            <a:t>CJA</a:t>
          </a:r>
          <a:endParaRPr lang="en-US" sz="1200" kern="1200" dirty="0"/>
        </a:p>
      </dsp:txBody>
      <dsp:txXfrm>
        <a:off x="5347176" y="1441092"/>
        <a:ext cx="2056606" cy="12339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00556-80D1-4950-BD23-43BBCEE7319F}">
      <dsp:nvSpPr>
        <dsp:cNvPr id="0" name=""/>
        <dsp:cNvSpPr/>
      </dsp:nvSpPr>
      <dsp:spPr>
        <a:xfrm>
          <a:off x="0" y="27861"/>
          <a:ext cx="8226425"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a) there is a conflicting decision by another judge or court in Ontario or elsewhere on the matter involved in the</a:t>
          </a:r>
        </a:p>
        <a:p>
          <a:pPr marL="0" lvl="0" indent="0" algn="l" defTabSz="533400">
            <a:lnSpc>
              <a:spcPct val="90000"/>
            </a:lnSpc>
            <a:spcBef>
              <a:spcPct val="0"/>
            </a:spcBef>
            <a:spcAft>
              <a:spcPct val="35000"/>
            </a:spcAft>
            <a:buNone/>
          </a:pPr>
          <a:r>
            <a:rPr lang="en-US" sz="1200" kern="1200" dirty="0"/>
            <a:t> proposed appeal and it is, in the opinion of the panel hearing the motion, desirable that leave to appeal be granted; or</a:t>
          </a:r>
        </a:p>
      </dsp:txBody>
      <dsp:txXfrm>
        <a:off x="59399" y="87260"/>
        <a:ext cx="8107627" cy="1098002"/>
      </dsp:txXfrm>
    </dsp:sp>
    <dsp:sp modelId="{6420BDEE-E3B4-4DB6-A8FE-F6DE0401A2F1}">
      <dsp:nvSpPr>
        <dsp:cNvPr id="0" name=""/>
        <dsp:cNvSpPr/>
      </dsp:nvSpPr>
      <dsp:spPr>
        <a:xfrm>
          <a:off x="0" y="1431862"/>
          <a:ext cx="8226425"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b) there appears to the panel hearing the motion good reason to doubt the correctness of the order in question and the </a:t>
          </a:r>
          <a:endParaRPr lang="en-CA" sz="1200" kern="1200" dirty="0"/>
        </a:p>
        <a:p>
          <a:pPr marL="0" lvl="0" indent="0" algn="l" defTabSz="533400">
            <a:lnSpc>
              <a:spcPct val="90000"/>
            </a:lnSpc>
            <a:spcBef>
              <a:spcPct val="0"/>
            </a:spcBef>
            <a:spcAft>
              <a:spcPct val="35000"/>
            </a:spcAft>
            <a:buNone/>
          </a:pPr>
          <a:r>
            <a:rPr lang="en-US" sz="1200" kern="1200" dirty="0"/>
            <a:t>proposed appeal involves matters of such importance that, in the panel’s opinion, leave to appeal should be granted.</a:t>
          </a:r>
        </a:p>
        <a:p>
          <a:pPr marL="0" lvl="0" indent="0" algn="l" defTabSz="533400">
            <a:lnSpc>
              <a:spcPct val="90000"/>
            </a:lnSpc>
            <a:spcBef>
              <a:spcPct val="0"/>
            </a:spcBef>
            <a:spcAft>
              <a:spcPct val="35000"/>
            </a:spcAft>
            <a:buNone/>
          </a:pPr>
          <a:endParaRPr lang="en-CA" sz="1200" kern="1200" dirty="0"/>
        </a:p>
        <a:p>
          <a:pPr marL="0" lvl="0" indent="0" algn="l" defTabSz="533400">
            <a:lnSpc>
              <a:spcPct val="90000"/>
            </a:lnSpc>
            <a:spcBef>
              <a:spcPct val="0"/>
            </a:spcBef>
            <a:spcAft>
              <a:spcPct val="35000"/>
            </a:spcAft>
            <a:buNone/>
          </a:pPr>
          <a:r>
            <a:rPr lang="en-US" sz="1200" i="0" kern="1200" dirty="0"/>
            <a:t>Rules of Civil Procedure, </a:t>
          </a:r>
          <a:r>
            <a:rPr lang="en-US" sz="1200" kern="1200" dirty="0"/>
            <a:t>at Rule 62.02(4)</a:t>
          </a:r>
        </a:p>
      </dsp:txBody>
      <dsp:txXfrm>
        <a:off x="59399" y="1491261"/>
        <a:ext cx="8107627" cy="10980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9E7684-9854-7D48-A40B-B7720DB5D281}" type="slidenum">
              <a:rPr lang="en-US" smtClean="0"/>
              <a:t>‹#›</a:t>
            </a:fld>
            <a:endParaRPr lang="en-US" dirty="0"/>
          </a:p>
        </p:txBody>
      </p:sp>
      <p:sp>
        <p:nvSpPr>
          <p:cNvPr id="6" name="Date Placeholder 5">
            <a:extLst>
              <a:ext uri="{FF2B5EF4-FFF2-40B4-BE49-F238E27FC236}">
                <a16:creationId xmlns:a16="http://schemas.microsoft.com/office/drawing/2014/main" id="{A45788AC-1098-224E-AF16-A86DCB945F1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8C7B80-374F-2043-933B-F685A1E89E59}" type="datetimeFigureOut">
              <a:rPr lang="en-US" smtClean="0"/>
              <a:t>11/8/2022</a:t>
            </a:fld>
            <a:endParaRPr lang="en-US" dirty="0"/>
          </a:p>
        </p:txBody>
      </p:sp>
    </p:spTree>
    <p:extLst>
      <p:ext uri="{BB962C8B-B14F-4D97-AF65-F5344CB8AC3E}">
        <p14:creationId xmlns:p14="http://schemas.microsoft.com/office/powerpoint/2010/main" val="1785439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AA832-7B70-594F-B915-C2D5FC389F49}" type="datetimeFigureOut">
              <a:rPr lang="en-US" smtClean="0"/>
              <a:t>11/8/2022</a:t>
            </a:fld>
            <a:endParaRPr lang="en-US" dirty="0"/>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0DAD4A-CB90-BB46-9140-CF7C348B5AF8}" type="slidenum">
              <a:rPr lang="en-US" smtClean="0"/>
              <a:t>‹#›</a:t>
            </a:fld>
            <a:endParaRPr lang="en-US" dirty="0"/>
          </a:p>
        </p:txBody>
      </p:sp>
    </p:spTree>
    <p:extLst>
      <p:ext uri="{BB962C8B-B14F-4D97-AF65-F5344CB8AC3E}">
        <p14:creationId xmlns:p14="http://schemas.microsoft.com/office/powerpoint/2010/main" val="1026344311"/>
      </p:ext>
    </p:extLst>
  </p:cSld>
  <p:clrMap bg1="lt1" tx1="dk1" bg2="lt2" tx2="dk2" accent1="accent1" accent2="accent2" accent3="accent3" accent4="accent4" accent5="accent5" accent6="accent6" hlink="hlink" folHlink="folHlink"/>
  <p:notesStyle>
    <a:lvl1pPr marL="0" algn="l" defTabSz="685983" rtl="0" eaLnBrk="1" latinLnBrk="0" hangingPunct="1">
      <a:defRPr sz="900" kern="1200">
        <a:solidFill>
          <a:schemeClr val="tx1"/>
        </a:solidFill>
        <a:latin typeface="+mn-lt"/>
        <a:ea typeface="+mn-ea"/>
        <a:cs typeface="+mn-cs"/>
      </a:defRPr>
    </a:lvl1pPr>
    <a:lvl2pPr marL="342991" algn="l" defTabSz="685983" rtl="0" eaLnBrk="1" latinLnBrk="0" hangingPunct="1">
      <a:defRPr sz="900" kern="1200">
        <a:solidFill>
          <a:schemeClr val="tx1"/>
        </a:solidFill>
        <a:latin typeface="+mn-lt"/>
        <a:ea typeface="+mn-ea"/>
        <a:cs typeface="+mn-cs"/>
      </a:defRPr>
    </a:lvl2pPr>
    <a:lvl3pPr marL="685983" algn="l" defTabSz="685983" rtl="0" eaLnBrk="1" latinLnBrk="0" hangingPunct="1">
      <a:defRPr sz="900" kern="1200">
        <a:solidFill>
          <a:schemeClr val="tx1"/>
        </a:solidFill>
        <a:latin typeface="+mn-lt"/>
        <a:ea typeface="+mn-ea"/>
        <a:cs typeface="+mn-cs"/>
      </a:defRPr>
    </a:lvl3pPr>
    <a:lvl4pPr marL="1028974" algn="l" defTabSz="685983" rtl="0" eaLnBrk="1" latinLnBrk="0" hangingPunct="1">
      <a:defRPr sz="900" kern="1200">
        <a:solidFill>
          <a:schemeClr val="tx1"/>
        </a:solidFill>
        <a:latin typeface="+mn-lt"/>
        <a:ea typeface="+mn-ea"/>
        <a:cs typeface="+mn-cs"/>
      </a:defRPr>
    </a:lvl4pPr>
    <a:lvl5pPr marL="1371966" algn="l" defTabSz="685983" rtl="0" eaLnBrk="1" latinLnBrk="0" hangingPunct="1">
      <a:defRPr sz="9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solidFill>
                  <a:srgbClr val="000000"/>
                </a:solidFill>
                <a:effectLst/>
                <a:latin typeface="Arial" panose="020B0604020202020204" pitchFamily="34" charset="0"/>
                <a:ea typeface="Arial" panose="020B0604020202020204" pitchFamily="34" charset="0"/>
              </a:rPr>
              <a:t>This practice note can be used as a presentation to discuss civil appeals and judicial reviews.</a:t>
            </a:r>
            <a:endParaRPr lang="en-CA"/>
          </a:p>
        </p:txBody>
      </p:sp>
      <p:sp>
        <p:nvSpPr>
          <p:cNvPr id="4" name="Slide Number Placeholder 3"/>
          <p:cNvSpPr>
            <a:spLocks noGrp="1"/>
          </p:cNvSpPr>
          <p:nvPr>
            <p:ph type="sldNum" sz="quarter" idx="5"/>
          </p:nvPr>
        </p:nvSpPr>
        <p:spPr/>
        <p:txBody>
          <a:bodyPr/>
          <a:lstStyle/>
          <a:p>
            <a:fld id="{030DAD4A-CB90-BB46-9140-CF7C348B5AF8}" type="slidenum">
              <a:rPr lang="en-US" smtClean="0"/>
              <a:t>1</a:t>
            </a:fld>
            <a:endParaRPr lang="en-US" dirty="0"/>
          </a:p>
        </p:txBody>
      </p:sp>
    </p:spTree>
    <p:extLst>
      <p:ext uri="{BB962C8B-B14F-4D97-AF65-F5344CB8AC3E}">
        <p14:creationId xmlns:p14="http://schemas.microsoft.com/office/powerpoint/2010/main" val="724357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45</a:t>
            </a:fld>
            <a:endParaRPr lang="en-US" dirty="0"/>
          </a:p>
        </p:txBody>
      </p:sp>
    </p:spTree>
    <p:extLst>
      <p:ext uri="{BB962C8B-B14F-4D97-AF65-F5344CB8AC3E}">
        <p14:creationId xmlns:p14="http://schemas.microsoft.com/office/powerpoint/2010/main" val="3707730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46</a:t>
            </a:fld>
            <a:endParaRPr lang="en-US" dirty="0"/>
          </a:p>
        </p:txBody>
      </p:sp>
    </p:spTree>
    <p:extLst>
      <p:ext uri="{BB962C8B-B14F-4D97-AF65-F5344CB8AC3E}">
        <p14:creationId xmlns:p14="http://schemas.microsoft.com/office/powerpoint/2010/main" val="2545661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51</a:t>
            </a:fld>
            <a:endParaRPr lang="en-US" dirty="0"/>
          </a:p>
        </p:txBody>
      </p:sp>
    </p:spTree>
    <p:extLst>
      <p:ext uri="{BB962C8B-B14F-4D97-AF65-F5344CB8AC3E}">
        <p14:creationId xmlns:p14="http://schemas.microsoft.com/office/powerpoint/2010/main" val="4280568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13</a:t>
            </a:fld>
            <a:endParaRPr lang="en-US" dirty="0"/>
          </a:p>
        </p:txBody>
      </p:sp>
    </p:spTree>
    <p:extLst>
      <p:ext uri="{BB962C8B-B14F-4D97-AF65-F5344CB8AC3E}">
        <p14:creationId xmlns:p14="http://schemas.microsoft.com/office/powerpoint/2010/main" val="3462396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14</a:t>
            </a:fld>
            <a:endParaRPr lang="en-US" dirty="0"/>
          </a:p>
        </p:txBody>
      </p:sp>
    </p:spTree>
    <p:extLst>
      <p:ext uri="{BB962C8B-B14F-4D97-AF65-F5344CB8AC3E}">
        <p14:creationId xmlns:p14="http://schemas.microsoft.com/office/powerpoint/2010/main" val="2758371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15</a:t>
            </a:fld>
            <a:endParaRPr lang="en-US" dirty="0"/>
          </a:p>
        </p:txBody>
      </p:sp>
    </p:spTree>
    <p:extLst>
      <p:ext uri="{BB962C8B-B14F-4D97-AF65-F5344CB8AC3E}">
        <p14:creationId xmlns:p14="http://schemas.microsoft.com/office/powerpoint/2010/main" val="688814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16</a:t>
            </a:fld>
            <a:endParaRPr lang="en-US" dirty="0"/>
          </a:p>
        </p:txBody>
      </p:sp>
    </p:spTree>
    <p:extLst>
      <p:ext uri="{BB962C8B-B14F-4D97-AF65-F5344CB8AC3E}">
        <p14:creationId xmlns:p14="http://schemas.microsoft.com/office/powerpoint/2010/main" val="3271839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17</a:t>
            </a:fld>
            <a:endParaRPr lang="en-US" dirty="0"/>
          </a:p>
        </p:txBody>
      </p:sp>
    </p:spTree>
    <p:extLst>
      <p:ext uri="{BB962C8B-B14F-4D97-AF65-F5344CB8AC3E}">
        <p14:creationId xmlns:p14="http://schemas.microsoft.com/office/powerpoint/2010/main" val="3923096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30</a:t>
            </a:fld>
            <a:endParaRPr lang="en-US" dirty="0"/>
          </a:p>
        </p:txBody>
      </p:sp>
    </p:spTree>
    <p:extLst>
      <p:ext uri="{BB962C8B-B14F-4D97-AF65-F5344CB8AC3E}">
        <p14:creationId xmlns:p14="http://schemas.microsoft.com/office/powerpoint/2010/main" val="359829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34</a:t>
            </a:fld>
            <a:endParaRPr lang="en-US" dirty="0"/>
          </a:p>
        </p:txBody>
      </p:sp>
    </p:spTree>
    <p:extLst>
      <p:ext uri="{BB962C8B-B14F-4D97-AF65-F5344CB8AC3E}">
        <p14:creationId xmlns:p14="http://schemas.microsoft.com/office/powerpoint/2010/main" val="506581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30DAD4A-CB90-BB46-9140-CF7C348B5AF8}" type="slidenum">
              <a:rPr lang="en-US" smtClean="0"/>
              <a:t>36</a:t>
            </a:fld>
            <a:endParaRPr lang="en-US" dirty="0"/>
          </a:p>
        </p:txBody>
      </p:sp>
    </p:spTree>
    <p:extLst>
      <p:ext uri="{BB962C8B-B14F-4D97-AF65-F5344CB8AC3E}">
        <p14:creationId xmlns:p14="http://schemas.microsoft.com/office/powerpoint/2010/main" val="13032379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1E815CB5-9331-7B4B-A1D5-15F791B1B303}"/>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7467600" y="454025"/>
            <a:ext cx="1216025" cy="269615"/>
          </a:xfrm>
          <a:prstGeom prst="rect">
            <a:avLst/>
          </a:prstGeom>
        </p:spPr>
      </p:pic>
      <p:sp>
        <p:nvSpPr>
          <p:cNvPr id="9" name="Text Placeholder 2">
            <a:extLst>
              <a:ext uri="{FF2B5EF4-FFF2-40B4-BE49-F238E27FC236}">
                <a16:creationId xmlns:a16="http://schemas.microsoft.com/office/drawing/2014/main" id="{9668EC11-CE97-F945-B176-028F138A795B}"/>
              </a:ext>
            </a:extLst>
          </p:cNvPr>
          <p:cNvSpPr>
            <a:spLocks noGrp="1"/>
          </p:cNvSpPr>
          <p:nvPr>
            <p:ph type="body" sz="quarter" idx="14" hasCustomPrompt="1"/>
          </p:nvPr>
        </p:nvSpPr>
        <p:spPr>
          <a:xfrm>
            <a:off x="1159932" y="1175666"/>
            <a:ext cx="4720168" cy="3421733"/>
          </a:xfrm>
          <a:prstGeom prst="rect">
            <a:avLst/>
          </a:prstGeom>
        </p:spPr>
        <p:txBody>
          <a:bodyPr lIns="0" tIns="0" rIns="0" bIns="0" anchor="ctr"/>
          <a:lstStyle>
            <a:lvl1pPr>
              <a:lnSpc>
                <a:spcPct val="90000"/>
              </a:lnSpc>
              <a:spcBef>
                <a:spcPts val="0"/>
              </a:spcBef>
              <a:spcAft>
                <a:spcPts val="0"/>
              </a:spcAft>
              <a:defRPr sz="2600">
                <a:solidFill>
                  <a:schemeClr val="tx1"/>
                </a:solidFill>
              </a:defRPr>
            </a:lvl1pPr>
            <a:lvl2pPr marL="9144" marR="0" indent="0" algn="l" defTabSz="685800" rtl="0" eaLnBrk="1" fontAlgn="auto" latinLnBrk="0" hangingPunct="1">
              <a:lnSpc>
                <a:spcPct val="100000"/>
              </a:lnSpc>
              <a:spcBef>
                <a:spcPts val="750"/>
              </a:spcBef>
              <a:spcAft>
                <a:spcPts val="600"/>
              </a:spcAft>
              <a:buClrTx/>
              <a:buSzTx/>
              <a:buFont typeface="Arial"/>
              <a:buNone/>
              <a:tabLst/>
              <a:defRPr sz="1200">
                <a:solidFill>
                  <a:schemeClr val="tx1"/>
                </a:solidFill>
              </a:defRPr>
            </a:lvl2pPr>
          </a:lstStyle>
          <a:p>
            <a:pPr lvl="0"/>
            <a:r>
              <a:rPr lang="en-US" dirty="0"/>
              <a:t>Click to add title</a:t>
            </a:r>
          </a:p>
          <a:p>
            <a:pPr marL="9144" marR="0" lvl="1" indent="0" algn="l" defTabSz="685800" rtl="0" eaLnBrk="1" fontAlgn="auto" latinLnBrk="0" hangingPunct="1">
              <a:lnSpc>
                <a:spcPct val="100000"/>
              </a:lnSpc>
              <a:spcBef>
                <a:spcPts val="750"/>
              </a:spcBef>
              <a:spcAft>
                <a:spcPts val="600"/>
              </a:spcAft>
              <a:buClrTx/>
              <a:buSzTx/>
              <a:buFont typeface="Arial"/>
              <a:buNone/>
              <a:tabLst/>
              <a:defRPr/>
            </a:pPr>
            <a:r>
              <a:rPr lang="en-US" dirty="0"/>
              <a:t>Second level</a:t>
            </a:r>
          </a:p>
        </p:txBody>
      </p:sp>
      <p:sp>
        <p:nvSpPr>
          <p:cNvPr id="5" name="Rectangle 4">
            <a:extLst>
              <a:ext uri="{FF2B5EF4-FFF2-40B4-BE49-F238E27FC236}">
                <a16:creationId xmlns:a16="http://schemas.microsoft.com/office/drawing/2014/main" id="{84AC234F-AF99-D54A-9925-D2ED6E48F1A4}"/>
              </a:ext>
            </a:extLst>
          </p:cNvPr>
          <p:cNvSpPr/>
          <p:nvPr userDrawn="1"/>
        </p:nvSpPr>
        <p:spPr>
          <a:xfrm>
            <a:off x="0" y="-1"/>
            <a:ext cx="182880" cy="5148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panose="020F0502020204030203" pitchFamily="34" charset="77"/>
            </a:endParaRPr>
          </a:p>
        </p:txBody>
      </p:sp>
    </p:spTree>
    <p:extLst>
      <p:ext uri="{BB962C8B-B14F-4D97-AF65-F5344CB8AC3E}">
        <p14:creationId xmlns:p14="http://schemas.microsoft.com/office/powerpoint/2010/main" val="366553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all-out (large)">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04E9311-607A-534D-ACF2-56112DBC7706}"/>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13" name="Text Placeholder 4">
            <a:extLst>
              <a:ext uri="{FF2B5EF4-FFF2-40B4-BE49-F238E27FC236}">
                <a16:creationId xmlns:a16="http://schemas.microsoft.com/office/drawing/2014/main" id="{4048152B-1184-EA4C-990C-5F7590DFEA74}"/>
              </a:ext>
            </a:extLst>
          </p:cNvPr>
          <p:cNvSpPr>
            <a:spLocks noGrp="1"/>
          </p:cNvSpPr>
          <p:nvPr>
            <p:ph type="body" sz="quarter" idx="16"/>
          </p:nvPr>
        </p:nvSpPr>
        <p:spPr>
          <a:xfrm>
            <a:off x="1158875" y="1736725"/>
            <a:ext cx="6823075" cy="2676524"/>
          </a:xfrm>
          <a:prstGeom prst="rect">
            <a:avLst/>
          </a:prstGeom>
        </p:spPr>
        <p:txBody>
          <a:bodyPr lIns="0" tIns="0" rIns="0" bIns="0"/>
          <a:lstStyle>
            <a:lvl1pPr marL="0" indent="0">
              <a:spcBef>
                <a:spcPts val="600"/>
              </a:spcBef>
              <a:spcAft>
                <a:spcPts val="400"/>
              </a:spcAft>
              <a:buNone/>
              <a:defRPr sz="7200" b="1" i="0">
                <a:solidFill>
                  <a:schemeClr val="tx1"/>
                </a:solidFill>
                <a:latin typeface="Arial" panose="020B0604020202020204" pitchFamily="34" charset="0"/>
                <a:cs typeface="Arial" panose="020B0604020202020204" pitchFamily="34" charset="0"/>
              </a:defRPr>
            </a:lvl1pPr>
            <a:lvl2pPr marL="9144" marR="0" indent="0" algn="l" defTabSz="685800" rtl="0" eaLnBrk="1" fontAlgn="auto" latinLnBrk="0" hangingPunct="1">
              <a:lnSpc>
                <a:spcPct val="100000"/>
              </a:lnSpc>
              <a:spcBef>
                <a:spcPts val="0"/>
              </a:spcBef>
              <a:spcAft>
                <a:spcPts val="0"/>
              </a:spcAft>
              <a:buClrTx/>
              <a:buSzTx/>
              <a:buFont typeface="Arial"/>
              <a:buNone/>
              <a:tabLst/>
              <a:defRPr sz="1400" b="0" i="0">
                <a:solidFill>
                  <a:schemeClr val="tx1"/>
                </a:solidFill>
                <a:latin typeface="Arial" panose="020B0604020202020204" pitchFamily="34" charset="0"/>
                <a:cs typeface="Arial" panose="020B0604020202020204" pitchFamily="34" charset="0"/>
              </a:defRPr>
            </a:lvl2pPr>
            <a:lvl3pPr marL="0" indent="0">
              <a:lnSpc>
                <a:spcPct val="100000"/>
              </a:lnSpc>
              <a:spcBef>
                <a:spcPts val="0"/>
              </a:spcBef>
              <a:spcAft>
                <a:spcPts val="600"/>
              </a:spcAft>
              <a:buNone/>
              <a:tabLst/>
              <a:defRPr sz="1400" b="0" i="0">
                <a:noFill/>
                <a:latin typeface="Arial" panose="020B0604020202020204" pitchFamily="34" charset="0"/>
                <a:cs typeface="Arial" panose="020B0604020202020204" pitchFamily="34" charset="0"/>
              </a:defRPr>
            </a:lvl3pPr>
            <a:lvl4pPr marL="9144" indent="0">
              <a:lnSpc>
                <a:spcPct val="100000"/>
              </a:lnSpc>
              <a:spcBef>
                <a:spcPts val="0"/>
              </a:spcBef>
              <a:spcAft>
                <a:spcPts val="0"/>
              </a:spcAft>
              <a:buFontTx/>
              <a:buNone/>
              <a:tabLst/>
              <a:defRPr sz="1400" b="0" i="0">
                <a:noFill/>
                <a:latin typeface="Arial" panose="020B0604020202020204" pitchFamily="34" charset="0"/>
                <a:cs typeface="Arial" panose="020B0604020202020204" pitchFamily="34" charset="0"/>
              </a:defRPr>
            </a:lvl4pPr>
            <a:lvl5pPr marL="9144" indent="0">
              <a:spcBef>
                <a:spcPts val="0"/>
              </a:spcBef>
              <a:spcAft>
                <a:spcPts val="0"/>
              </a:spcAft>
              <a:buFontTx/>
              <a:buNone/>
              <a:defRPr sz="1400" b="0" i="0">
                <a:noFill/>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vl7pPr>
              <a:defRPr>
                <a:latin typeface="Arial" panose="020B0604020202020204" pitchFamily="34" charset="0"/>
                <a:cs typeface="Arial" panose="020B0604020202020204" pitchFamily="34" charset="0"/>
              </a:defRPr>
            </a:lvl7pPr>
            <a:lvl8pPr>
              <a:defRPr>
                <a:latin typeface="Arial" panose="020B0604020202020204" pitchFamily="34" charset="0"/>
                <a:cs typeface="Arial" panose="020B0604020202020204" pitchFamily="34" charset="0"/>
              </a:defRPr>
            </a:lvl8pPr>
          </a:lstStyle>
          <a:p>
            <a:pPr lvl="0"/>
            <a:r>
              <a:rPr lang="en-US" dirty="0"/>
              <a:t>Edit Master text</a:t>
            </a:r>
          </a:p>
          <a:p>
            <a:pPr marL="9144" marR="0" lvl="1" indent="0" algn="l" defTabSz="685800" rtl="0" eaLnBrk="1" fontAlgn="auto" latinLnBrk="0" hangingPunct="1">
              <a:lnSpc>
                <a:spcPct val="100000"/>
              </a:lnSpc>
              <a:spcBef>
                <a:spcPts val="0"/>
              </a:spcBef>
              <a:spcAft>
                <a:spcPts val="0"/>
              </a:spcAft>
              <a:buClrTx/>
              <a:buSzTx/>
              <a:buFont typeface="Arial"/>
              <a:buNone/>
              <a:tabLst/>
              <a:defRPr/>
            </a:pPr>
            <a:r>
              <a:rPr lang="en-US" dirty="0"/>
              <a:t>Second level</a:t>
            </a:r>
          </a:p>
          <a:p>
            <a:pPr lvl="4"/>
            <a:r>
              <a:rPr lang="en-US" dirty="0"/>
              <a:t>Fourth</a:t>
            </a:r>
          </a:p>
          <a:p>
            <a:pPr lvl="4"/>
            <a:r>
              <a:rPr lang="en-US" dirty="0"/>
              <a:t>fifth</a:t>
            </a:r>
          </a:p>
        </p:txBody>
      </p:sp>
      <p:sp>
        <p:nvSpPr>
          <p:cNvPr id="5" name="Slide Number Placeholder 5">
            <a:extLst>
              <a:ext uri="{FF2B5EF4-FFF2-40B4-BE49-F238E27FC236}">
                <a16:creationId xmlns:a16="http://schemas.microsoft.com/office/drawing/2014/main" id="{5E0BF8D9-8320-BC41-BB97-7B328A0C19A5}"/>
              </a:ext>
            </a:extLst>
          </p:cNvPr>
          <p:cNvSpPr>
            <a:spLocks noGrp="1"/>
          </p:cNvSpPr>
          <p:nvPr>
            <p:ph type="sldNum" sz="quarter" idx="4"/>
          </p:nvPr>
        </p:nvSpPr>
        <p:spPr>
          <a:xfrm>
            <a:off x="8169276" y="4597400"/>
            <a:ext cx="514349" cy="550862"/>
          </a:xfrm>
          <a:prstGeom prst="rect">
            <a:avLst/>
          </a:prstGeom>
        </p:spPr>
        <p:txBody>
          <a:bodyPr lIns="0" tIns="0" rIns="0" bIns="0" anchor="ctr"/>
          <a:lstStyle>
            <a:lvl1pPr algn="r">
              <a:defRPr sz="825" b="0" i="0">
                <a:solidFill>
                  <a:srgbClr val="000000"/>
                </a:solidFill>
                <a:latin typeface="Arial" panose="020B0604020202020204" pitchFamily="34" charset="0"/>
                <a:ea typeface="Source Sans Pro" charset="0"/>
                <a:cs typeface="Arial" panose="020B0604020202020204" pitchFamily="34" charset="0"/>
              </a:defRPr>
            </a:lvl1pPr>
          </a:lstStyle>
          <a:p>
            <a:fld id="{D41FAE98-9FDA-8740-8F93-1E3A00396EB1}" type="slidenum">
              <a:rPr lang="en-US" smtClean="0"/>
              <a:pPr/>
              <a:t>‹#›</a:t>
            </a:fld>
            <a:endParaRPr lang="en-US" dirty="0"/>
          </a:p>
        </p:txBody>
      </p:sp>
    </p:spTree>
    <p:extLst>
      <p:ext uri="{BB962C8B-B14F-4D97-AF65-F5344CB8AC3E}">
        <p14:creationId xmlns:p14="http://schemas.microsoft.com/office/powerpoint/2010/main" val="187557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689372" y="471685"/>
            <a:ext cx="5170169" cy="526267"/>
          </a:xfrm>
          <a:prstGeom prst="rect">
            <a:avLst/>
          </a:prstGeom>
        </p:spPr>
        <p:txBody>
          <a:bodyPr lIns="0" tIns="0" rIns="0" bIns="0"/>
          <a:lstStyle>
            <a:lvl1pPr>
              <a:defRPr sz="3300" b="0" i="0">
                <a:solidFill>
                  <a:srgbClr val="FF0000"/>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sz="15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dirty="0"/>
              <a:t>LexisNexis Confidential</a:t>
            </a:r>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790978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rt: 1">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6" y="4597400"/>
            <a:ext cx="514349" cy="550319"/>
          </a:xfr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7138247D-7AAA-1045-8C04-21BA790E017E}"/>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5CFE09DA-16E4-6B49-BCE8-3F14DE1D6618}"/>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8" name="Content Placeholder 5">
            <a:extLst>
              <a:ext uri="{FF2B5EF4-FFF2-40B4-BE49-F238E27FC236}">
                <a16:creationId xmlns:a16="http://schemas.microsoft.com/office/drawing/2014/main" id="{A1B4368B-2BC7-FF42-A2BA-513DC585F67F}"/>
              </a:ext>
            </a:extLst>
          </p:cNvPr>
          <p:cNvSpPr>
            <a:spLocks noGrp="1"/>
          </p:cNvSpPr>
          <p:nvPr>
            <p:ph sz="quarter" idx="21"/>
          </p:nvPr>
        </p:nvSpPr>
        <p:spPr>
          <a:xfrm>
            <a:off x="457200" y="1736725"/>
            <a:ext cx="8226425"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pPr lvl="0"/>
            <a:endParaRPr lang="en-US" dirty="0"/>
          </a:p>
        </p:txBody>
      </p:sp>
    </p:spTree>
    <p:extLst>
      <p:ext uri="{BB962C8B-B14F-4D97-AF65-F5344CB8AC3E}">
        <p14:creationId xmlns:p14="http://schemas.microsoft.com/office/powerpoint/2010/main" val="3721669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hart: 1 (with caption)">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6" y="4597400"/>
            <a:ext cx="514349" cy="550319"/>
          </a:xfr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7138247D-7AAA-1045-8C04-21BA790E017E}"/>
              </a:ext>
            </a:extLst>
          </p:cNvPr>
          <p:cNvSpPr>
            <a:spLocks noGrp="1"/>
          </p:cNvSpPr>
          <p:nvPr>
            <p:ph type="title"/>
          </p:nvPr>
        </p:nvSpPr>
        <p:spPr>
          <a:xfrm>
            <a:off x="457200" y="454025"/>
            <a:ext cx="8226425" cy="338328"/>
          </a:xfrm>
          <a:prstGeom prst="rect">
            <a:avLst/>
          </a:prstGeom>
        </p:spPr>
        <p:txBody>
          <a:bodyPr lIns="0" tIns="0" r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5CFE09DA-16E4-6B49-BCE8-3F14DE1D6618}"/>
              </a:ext>
            </a:extLst>
          </p:cNvPr>
          <p:cNvSpPr>
            <a:spLocks noGrp="1"/>
          </p:cNvSpPr>
          <p:nvPr>
            <p:ph type="body" sz="quarter" idx="13" hasCustomPrompt="1"/>
          </p:nvPr>
        </p:nvSpPr>
        <p:spPr>
          <a:xfrm>
            <a:off x="457202" y="794000"/>
            <a:ext cx="8226423" cy="208255"/>
          </a:xfrm>
          <a:prstGeom prst="rect">
            <a:avLst/>
          </a:prstGeom>
        </p:spPr>
        <p:txBody>
          <a:bodyPr lIns="0" tIns="0" r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7" name="Text Placeholder 4">
            <a:extLst>
              <a:ext uri="{FF2B5EF4-FFF2-40B4-BE49-F238E27FC236}">
                <a16:creationId xmlns:a16="http://schemas.microsoft.com/office/drawing/2014/main" id="{487581B9-18A6-3249-BB62-5AEAAB6020A7}"/>
              </a:ext>
            </a:extLst>
          </p:cNvPr>
          <p:cNvSpPr>
            <a:spLocks noGrp="1"/>
          </p:cNvSpPr>
          <p:nvPr>
            <p:ph type="body" sz="quarter" idx="17" hasCustomPrompt="1"/>
          </p:nvPr>
        </p:nvSpPr>
        <p:spPr>
          <a:xfrm>
            <a:off x="457200" y="1736725"/>
            <a:ext cx="2619375" cy="2676525"/>
          </a:xfrm>
          <a:prstGeom prst="rect">
            <a:avLst/>
          </a:prstGeom>
        </p:spPr>
        <p:txBody>
          <a:bodyPr lIns="0" tIns="0" rIns="0" bIns="0" anchor="b">
            <a:noAutofit/>
          </a:bodyPr>
          <a:lstStyle>
            <a:lvl1pPr marL="0" indent="0">
              <a:spcAft>
                <a:spcPts val="600"/>
              </a:spcAft>
              <a:buNone/>
              <a:defRPr sz="1200" b="1" i="0">
                <a:solidFill>
                  <a:schemeClr val="tx1"/>
                </a:solidFill>
                <a:latin typeface="Arial" panose="020B0604020202020204" pitchFamily="34" charset="0"/>
                <a:cs typeface="Arial" panose="020B0604020202020204" pitchFamily="34" charset="0"/>
              </a:defRPr>
            </a:lvl1pPr>
            <a:lvl2pPr marL="7937" indent="0">
              <a:lnSpc>
                <a:spcPct val="100000"/>
              </a:lnSpc>
              <a:buNone/>
              <a:tabLst/>
              <a:defRPr sz="90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90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90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
        <p:nvSpPr>
          <p:cNvPr id="8" name="Content Placeholder 5">
            <a:extLst>
              <a:ext uri="{FF2B5EF4-FFF2-40B4-BE49-F238E27FC236}">
                <a16:creationId xmlns:a16="http://schemas.microsoft.com/office/drawing/2014/main" id="{A1B4368B-2BC7-FF42-A2BA-513DC585F67F}"/>
              </a:ext>
            </a:extLst>
          </p:cNvPr>
          <p:cNvSpPr>
            <a:spLocks noGrp="1"/>
          </p:cNvSpPr>
          <p:nvPr>
            <p:ph sz="quarter" idx="21"/>
          </p:nvPr>
        </p:nvSpPr>
        <p:spPr>
          <a:xfrm>
            <a:off x="3962400" y="1736725"/>
            <a:ext cx="4721225"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endParaRPr lang="en-US" dirty="0"/>
          </a:p>
        </p:txBody>
      </p:sp>
    </p:spTree>
    <p:extLst>
      <p:ext uri="{BB962C8B-B14F-4D97-AF65-F5344CB8AC3E}">
        <p14:creationId xmlns:p14="http://schemas.microsoft.com/office/powerpoint/2010/main" val="2568363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Column (add produc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1123D3A-089A-F849-A1E9-1271720AC8D9}"/>
              </a:ext>
            </a:extLst>
          </p:cNvPr>
          <p:cNvSpPr>
            <a:spLocks noGrp="1"/>
          </p:cNvSpPr>
          <p:nvPr>
            <p:ph type="sldNum" sz="quarter" idx="10"/>
          </p:nvPr>
        </p:nvSpPr>
        <p:spPr>
          <a:xfrm>
            <a:off x="8169276" y="4597400"/>
            <a:ext cx="514349" cy="550862"/>
          </a:xfr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5" name="Title 1">
            <a:extLst>
              <a:ext uri="{FF2B5EF4-FFF2-40B4-BE49-F238E27FC236}">
                <a16:creationId xmlns:a16="http://schemas.microsoft.com/office/drawing/2014/main" id="{23E6A201-8F6B-3B42-A983-CDAE93A8CED5}"/>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C72085CB-E3D8-A949-8BAD-429D6F059087}"/>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10" name="Text Placeholder 4">
            <a:extLst>
              <a:ext uri="{FF2B5EF4-FFF2-40B4-BE49-F238E27FC236}">
                <a16:creationId xmlns:a16="http://schemas.microsoft.com/office/drawing/2014/main" id="{028C3F72-A6D0-4541-8600-00D6947A37C5}"/>
              </a:ext>
            </a:extLst>
          </p:cNvPr>
          <p:cNvSpPr>
            <a:spLocks noGrp="1"/>
          </p:cNvSpPr>
          <p:nvPr>
            <p:ph type="body" sz="quarter" idx="15" hasCustomPrompt="1"/>
          </p:nvPr>
        </p:nvSpPr>
        <p:spPr>
          <a:xfrm>
            <a:off x="457200" y="1736725"/>
            <a:ext cx="3317875" cy="2676524"/>
          </a:xfrm>
          <a:prstGeom prst="rect">
            <a:avLst/>
          </a:prstGeom>
        </p:spPr>
        <p:txBody>
          <a:bodyPr lIns="0" tIns="0" rIns="0" bIns="0">
            <a:noAutofit/>
          </a:bodyPr>
          <a:lstStyle>
            <a:lvl1pPr marL="0" indent="0">
              <a:spcAft>
                <a:spcPts val="600"/>
              </a:spcAft>
              <a:buNone/>
              <a:defRPr sz="1600" b="1" i="0">
                <a:solidFill>
                  <a:schemeClr val="tx1"/>
                </a:solidFill>
                <a:latin typeface="Arial" panose="020B0604020202020204" pitchFamily="34" charset="0"/>
                <a:cs typeface="Arial" panose="020B0604020202020204" pitchFamily="34" charset="0"/>
              </a:defRPr>
            </a:lvl1pPr>
            <a:lvl2pPr marL="7937" indent="0">
              <a:lnSpc>
                <a:spcPct val="100000"/>
              </a:lnSpc>
              <a:buNone/>
              <a:tabLst/>
              <a:defRPr sz="105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105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105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
        <p:nvSpPr>
          <p:cNvPr id="7" name="Footer Placeholder 9">
            <a:extLst>
              <a:ext uri="{FF2B5EF4-FFF2-40B4-BE49-F238E27FC236}">
                <a16:creationId xmlns:a16="http://schemas.microsoft.com/office/drawing/2014/main" id="{2A66D261-EBFB-0342-AC3A-4C2C8FE20BCF}"/>
              </a:ext>
            </a:extLst>
          </p:cNvPr>
          <p:cNvSpPr>
            <a:spLocks noGrp="1"/>
          </p:cNvSpPr>
          <p:nvPr>
            <p:ph type="ftr" sz="quarter" idx="3"/>
          </p:nvPr>
        </p:nvSpPr>
        <p:spPr>
          <a:xfrm>
            <a:off x="4664075" y="4597400"/>
            <a:ext cx="3317875" cy="550862"/>
          </a:xfrm>
          <a:prstGeom prst="rect">
            <a:avLst/>
          </a:prstGeom>
        </p:spPr>
        <p:txBody>
          <a:bodyPr vert="horz" lIns="0" tIns="0" rIns="0" bIns="0" rtlCol="0" anchor="ctr"/>
          <a:lstStyle>
            <a:lvl1pPr algn="r">
              <a:defRPr sz="830">
                <a:solidFill>
                  <a:schemeClr val="tx1"/>
                </a:solidFill>
                <a:latin typeface="Arial" panose="020B0604020202020204" pitchFamily="34" charset="0"/>
                <a:cs typeface="Arial" panose="020B0604020202020204" pitchFamily="34" charset="0"/>
              </a:defRPr>
            </a:lvl1pPr>
          </a:lstStyle>
          <a:p>
            <a:r>
              <a:rPr lang="en-US" dirty="0"/>
              <a:t>LexisNexis Confidential</a:t>
            </a:r>
          </a:p>
        </p:txBody>
      </p:sp>
    </p:spTree>
    <p:extLst>
      <p:ext uri="{BB962C8B-B14F-4D97-AF65-F5344CB8AC3E}">
        <p14:creationId xmlns:p14="http://schemas.microsoft.com/office/powerpoint/2010/main" val="2131293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add produc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1123D3A-089A-F849-A1E9-1271720AC8D9}"/>
              </a:ext>
            </a:extLst>
          </p:cNvPr>
          <p:cNvSpPr>
            <a:spLocks noGrp="1"/>
          </p:cNvSpPr>
          <p:nvPr>
            <p:ph type="sldNum" sz="quarter" idx="10"/>
          </p:nvPr>
        </p:nvSpPr>
        <p:spPr>
          <a:xfrm>
            <a:off x="8169276" y="4597400"/>
            <a:ext cx="514349" cy="550863"/>
          </a:xfr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004E9311-607A-534D-ACF2-56112DBC7706}"/>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23E6A201-8F6B-3B42-A983-CDAE93A8CED5}"/>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C72085CB-E3D8-A949-8BAD-429D6F059087}"/>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10" name="Text Placeholder 4">
            <a:extLst>
              <a:ext uri="{FF2B5EF4-FFF2-40B4-BE49-F238E27FC236}">
                <a16:creationId xmlns:a16="http://schemas.microsoft.com/office/drawing/2014/main" id="{028C3F72-A6D0-4541-8600-00D6947A37C5}"/>
              </a:ext>
            </a:extLst>
          </p:cNvPr>
          <p:cNvSpPr>
            <a:spLocks noGrp="1"/>
          </p:cNvSpPr>
          <p:nvPr>
            <p:ph type="body" sz="quarter" idx="15" hasCustomPrompt="1"/>
          </p:nvPr>
        </p:nvSpPr>
        <p:spPr>
          <a:xfrm>
            <a:off x="457201" y="1736725"/>
            <a:ext cx="1917699" cy="2676524"/>
          </a:xfrm>
          <a:prstGeom prst="rect">
            <a:avLst/>
          </a:prstGeom>
        </p:spPr>
        <p:txBody>
          <a:bodyPr lIns="0" tIns="0" rIns="0" bIns="0">
            <a:noAutofit/>
          </a:bodyPr>
          <a:lstStyle>
            <a:lvl1pPr marL="0" indent="0">
              <a:spcAft>
                <a:spcPts val="600"/>
              </a:spcAft>
              <a:buNone/>
              <a:defRPr sz="1200" b="1" i="0">
                <a:solidFill>
                  <a:schemeClr val="tx1"/>
                </a:solidFill>
                <a:latin typeface="Arial" panose="020B0604020202020204" pitchFamily="34" charset="0"/>
                <a:cs typeface="Arial" panose="020B0604020202020204" pitchFamily="34" charset="0"/>
              </a:defRPr>
            </a:lvl1pPr>
            <a:lvl2pPr marL="7937" indent="0">
              <a:lnSpc>
                <a:spcPct val="100000"/>
              </a:lnSpc>
              <a:buNone/>
              <a:tabLst/>
              <a:defRPr sz="90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90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90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
        <p:nvSpPr>
          <p:cNvPr id="11" name="Text Placeholder 4">
            <a:extLst>
              <a:ext uri="{FF2B5EF4-FFF2-40B4-BE49-F238E27FC236}">
                <a16:creationId xmlns:a16="http://schemas.microsoft.com/office/drawing/2014/main" id="{496009F2-22FA-CE42-BA13-6593C29A4FBA}"/>
              </a:ext>
            </a:extLst>
          </p:cNvPr>
          <p:cNvSpPr>
            <a:spLocks noGrp="1"/>
          </p:cNvSpPr>
          <p:nvPr>
            <p:ph type="body" sz="quarter" idx="16" hasCustomPrompt="1"/>
          </p:nvPr>
        </p:nvSpPr>
        <p:spPr>
          <a:xfrm>
            <a:off x="6765925" y="1736725"/>
            <a:ext cx="1917700" cy="2676524"/>
          </a:xfrm>
          <a:prstGeom prst="rect">
            <a:avLst/>
          </a:prstGeom>
        </p:spPr>
        <p:txBody>
          <a:bodyPr lIns="0" tIns="0" rIns="0" bIns="0">
            <a:noAutofit/>
          </a:bodyPr>
          <a:lstStyle>
            <a:lvl1pPr marL="0" indent="0">
              <a:spcAft>
                <a:spcPts val="600"/>
              </a:spcAft>
              <a:buNone/>
              <a:defRPr sz="1200" b="1" i="0">
                <a:solidFill>
                  <a:schemeClr val="tx1"/>
                </a:solidFill>
                <a:latin typeface="Arial" panose="020B0604020202020204" pitchFamily="34" charset="0"/>
                <a:cs typeface="Arial" panose="020B0604020202020204" pitchFamily="34" charset="0"/>
              </a:defRPr>
            </a:lvl1pPr>
            <a:lvl2pPr marL="7937" indent="0">
              <a:lnSpc>
                <a:spcPct val="100000"/>
              </a:lnSpc>
              <a:buNone/>
              <a:tabLst/>
              <a:defRPr sz="90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90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90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215324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ll-out (large)">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04E9311-607A-534D-ACF2-56112DBC7706}"/>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13" name="Text Placeholder 4">
            <a:extLst>
              <a:ext uri="{FF2B5EF4-FFF2-40B4-BE49-F238E27FC236}">
                <a16:creationId xmlns:a16="http://schemas.microsoft.com/office/drawing/2014/main" id="{4048152B-1184-EA4C-990C-5F7590DFEA74}"/>
              </a:ext>
            </a:extLst>
          </p:cNvPr>
          <p:cNvSpPr>
            <a:spLocks noGrp="1"/>
          </p:cNvSpPr>
          <p:nvPr>
            <p:ph type="body" sz="quarter" idx="16"/>
          </p:nvPr>
        </p:nvSpPr>
        <p:spPr>
          <a:xfrm>
            <a:off x="1158875" y="1736725"/>
            <a:ext cx="6823075" cy="2676524"/>
          </a:xfrm>
          <a:prstGeom prst="rect">
            <a:avLst/>
          </a:prstGeom>
        </p:spPr>
        <p:txBody>
          <a:bodyPr lIns="0" tIns="0" rIns="0" bIns="0"/>
          <a:lstStyle>
            <a:lvl1pPr marL="0" indent="0">
              <a:spcBef>
                <a:spcPts val="600"/>
              </a:spcBef>
              <a:spcAft>
                <a:spcPts val="400"/>
              </a:spcAft>
              <a:buNone/>
              <a:defRPr sz="7200" b="1" i="0">
                <a:solidFill>
                  <a:schemeClr val="tx1"/>
                </a:solidFill>
                <a:latin typeface="Arial" panose="020B0604020202020204" pitchFamily="34" charset="0"/>
                <a:cs typeface="Arial" panose="020B0604020202020204" pitchFamily="34" charset="0"/>
              </a:defRPr>
            </a:lvl1pPr>
            <a:lvl2pPr marL="9144" marR="0" indent="0" algn="l" defTabSz="685800" rtl="0" eaLnBrk="1" fontAlgn="auto" latinLnBrk="0" hangingPunct="1">
              <a:lnSpc>
                <a:spcPct val="100000"/>
              </a:lnSpc>
              <a:spcBef>
                <a:spcPts val="0"/>
              </a:spcBef>
              <a:spcAft>
                <a:spcPts val="0"/>
              </a:spcAft>
              <a:buClrTx/>
              <a:buSzTx/>
              <a:buFont typeface="Arial"/>
              <a:buNone/>
              <a:tabLst/>
              <a:defRPr sz="1400" b="0" i="0">
                <a:solidFill>
                  <a:schemeClr val="tx1"/>
                </a:solidFill>
                <a:latin typeface="Arial" panose="020B0604020202020204" pitchFamily="34" charset="0"/>
                <a:cs typeface="Arial" panose="020B0604020202020204" pitchFamily="34" charset="0"/>
              </a:defRPr>
            </a:lvl2pPr>
            <a:lvl3pPr marL="0" indent="0">
              <a:lnSpc>
                <a:spcPct val="100000"/>
              </a:lnSpc>
              <a:spcBef>
                <a:spcPts val="0"/>
              </a:spcBef>
              <a:spcAft>
                <a:spcPts val="600"/>
              </a:spcAft>
              <a:buNone/>
              <a:tabLst/>
              <a:defRPr sz="1400" b="0" i="0">
                <a:noFill/>
                <a:latin typeface="Arial" panose="020B0604020202020204" pitchFamily="34" charset="0"/>
                <a:cs typeface="Arial" panose="020B0604020202020204" pitchFamily="34" charset="0"/>
              </a:defRPr>
            </a:lvl3pPr>
            <a:lvl4pPr marL="9144" indent="0">
              <a:lnSpc>
                <a:spcPct val="100000"/>
              </a:lnSpc>
              <a:spcBef>
                <a:spcPts val="0"/>
              </a:spcBef>
              <a:spcAft>
                <a:spcPts val="0"/>
              </a:spcAft>
              <a:buFontTx/>
              <a:buNone/>
              <a:tabLst/>
              <a:defRPr sz="1400" b="0" i="0">
                <a:noFill/>
                <a:latin typeface="Arial" panose="020B0604020202020204" pitchFamily="34" charset="0"/>
                <a:cs typeface="Arial" panose="020B0604020202020204" pitchFamily="34" charset="0"/>
              </a:defRPr>
            </a:lvl4pPr>
            <a:lvl5pPr marL="9144" indent="0">
              <a:spcBef>
                <a:spcPts val="0"/>
              </a:spcBef>
              <a:spcAft>
                <a:spcPts val="0"/>
              </a:spcAft>
              <a:buFontTx/>
              <a:buNone/>
              <a:defRPr sz="1400" b="0" i="0">
                <a:noFill/>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vl7pPr>
              <a:defRPr>
                <a:latin typeface="Arial" panose="020B0604020202020204" pitchFamily="34" charset="0"/>
                <a:cs typeface="Arial" panose="020B0604020202020204" pitchFamily="34" charset="0"/>
              </a:defRPr>
            </a:lvl7pPr>
            <a:lvl8pPr>
              <a:defRPr>
                <a:latin typeface="Arial" panose="020B0604020202020204" pitchFamily="34" charset="0"/>
                <a:cs typeface="Arial" panose="020B0604020202020204" pitchFamily="34" charset="0"/>
              </a:defRPr>
            </a:lvl8pPr>
          </a:lstStyle>
          <a:p>
            <a:pPr lvl="0"/>
            <a:r>
              <a:rPr lang="en-US" dirty="0"/>
              <a:t>Edit Master text</a:t>
            </a:r>
          </a:p>
          <a:p>
            <a:pPr marL="9144" marR="0" lvl="1" indent="0" algn="l" defTabSz="685800" rtl="0" eaLnBrk="1" fontAlgn="auto" latinLnBrk="0" hangingPunct="1">
              <a:lnSpc>
                <a:spcPct val="100000"/>
              </a:lnSpc>
              <a:spcBef>
                <a:spcPts val="0"/>
              </a:spcBef>
              <a:spcAft>
                <a:spcPts val="0"/>
              </a:spcAft>
              <a:buClrTx/>
              <a:buSzTx/>
              <a:buFont typeface="Arial"/>
              <a:buNone/>
              <a:tabLst/>
              <a:defRPr/>
            </a:pPr>
            <a:r>
              <a:rPr lang="en-US" dirty="0"/>
              <a:t>Second level</a:t>
            </a:r>
          </a:p>
          <a:p>
            <a:pPr lvl="4"/>
            <a:r>
              <a:rPr lang="en-US" dirty="0"/>
              <a:t>Fourth</a:t>
            </a:r>
          </a:p>
          <a:p>
            <a:pPr lvl="4"/>
            <a:r>
              <a:rPr lang="en-US" dirty="0"/>
              <a:t>fifth</a:t>
            </a:r>
          </a:p>
        </p:txBody>
      </p:sp>
      <p:sp>
        <p:nvSpPr>
          <p:cNvPr id="5" name="Slide Number Placeholder 5">
            <a:extLst>
              <a:ext uri="{FF2B5EF4-FFF2-40B4-BE49-F238E27FC236}">
                <a16:creationId xmlns:a16="http://schemas.microsoft.com/office/drawing/2014/main" id="{5E0BF8D9-8320-BC41-BB97-7B328A0C19A5}"/>
              </a:ext>
            </a:extLst>
          </p:cNvPr>
          <p:cNvSpPr>
            <a:spLocks noGrp="1"/>
          </p:cNvSpPr>
          <p:nvPr>
            <p:ph type="sldNum" sz="quarter" idx="4"/>
          </p:nvPr>
        </p:nvSpPr>
        <p:spPr>
          <a:xfrm>
            <a:off x="8169276" y="4597400"/>
            <a:ext cx="514349" cy="550862"/>
          </a:xfrm>
          <a:prstGeom prst="rect">
            <a:avLst/>
          </a:prstGeom>
        </p:spPr>
        <p:txBody>
          <a:bodyPr lIns="0" tIns="0" rIns="0" bIns="0" anchor="ctr"/>
          <a:lstStyle>
            <a:lvl1pPr algn="r">
              <a:defRPr sz="825" b="0" i="0">
                <a:solidFill>
                  <a:srgbClr val="000000"/>
                </a:solidFill>
                <a:latin typeface="Arial" panose="020B0604020202020204" pitchFamily="34" charset="0"/>
                <a:ea typeface="Source Sans Pro" charset="0"/>
                <a:cs typeface="Arial" panose="020B0604020202020204" pitchFamily="34" charset="0"/>
              </a:defRPr>
            </a:lvl1pPr>
          </a:lstStyle>
          <a:p>
            <a:fld id="{D41FAE98-9FDA-8740-8F93-1E3A00396EB1}" type="slidenum">
              <a:rPr lang="en-US" smtClean="0"/>
              <a:pPr/>
              <a:t>‹#›</a:t>
            </a:fld>
            <a:endParaRPr lang="en-US" dirty="0"/>
          </a:p>
        </p:txBody>
      </p:sp>
    </p:spTree>
    <p:extLst>
      <p:ext uri="{BB962C8B-B14F-4D97-AF65-F5344CB8AC3E}">
        <p14:creationId xmlns:p14="http://schemas.microsoft.com/office/powerpoint/2010/main" val="701758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ll-out (with tex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04E9311-607A-534D-ACF2-56112DBC7706}"/>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23E6A201-8F6B-3B42-A983-CDAE93A8CED5}"/>
              </a:ext>
            </a:extLst>
          </p:cNvPr>
          <p:cNvSpPr>
            <a:spLocks noGrp="1"/>
          </p:cNvSpPr>
          <p:nvPr>
            <p:ph type="title"/>
          </p:nvPr>
        </p:nvSpPr>
        <p:spPr>
          <a:xfrm>
            <a:off x="457200" y="454025"/>
            <a:ext cx="8226425" cy="339316"/>
          </a:xfrm>
          <a:prstGeom prst="rect">
            <a:avLst/>
          </a:prstGeom>
        </p:spPr>
        <p:txBody>
          <a:bodyPr lIns="0" tIns="0" bIns="0" anchor="t">
            <a:norm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C72085CB-E3D8-A949-8BAD-429D6F059087}"/>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12" name="Text Placeholder 4">
            <a:extLst>
              <a:ext uri="{FF2B5EF4-FFF2-40B4-BE49-F238E27FC236}">
                <a16:creationId xmlns:a16="http://schemas.microsoft.com/office/drawing/2014/main" id="{224D44F8-C8BA-AF4F-BE32-582A9619FDE9}"/>
              </a:ext>
            </a:extLst>
          </p:cNvPr>
          <p:cNvSpPr>
            <a:spLocks noGrp="1"/>
          </p:cNvSpPr>
          <p:nvPr>
            <p:ph type="body" sz="quarter" idx="16" hasCustomPrompt="1"/>
          </p:nvPr>
        </p:nvSpPr>
        <p:spPr>
          <a:xfrm>
            <a:off x="1860551" y="2996485"/>
            <a:ext cx="2616200" cy="1416764"/>
          </a:xfrm>
          <a:prstGeom prst="rect">
            <a:avLst/>
          </a:prstGeom>
        </p:spPr>
        <p:txBody>
          <a:bodyPr lIns="0" tIns="0" rIns="0" bIns="0"/>
          <a:lstStyle>
            <a:lvl1pPr marL="0" indent="0">
              <a:spcAft>
                <a:spcPts val="600"/>
              </a:spcAft>
              <a:buNone/>
              <a:defRPr sz="1050" b="1" i="0">
                <a:solidFill>
                  <a:schemeClr val="tx1"/>
                </a:solidFill>
                <a:latin typeface="Arial" panose="020B0604020202020204" pitchFamily="34" charset="0"/>
                <a:cs typeface="Arial" panose="020B0604020202020204" pitchFamily="34" charset="0"/>
              </a:defRPr>
            </a:lvl1pPr>
            <a:lvl2pPr marL="7937" indent="0">
              <a:lnSpc>
                <a:spcPct val="100000"/>
              </a:lnSpc>
              <a:buNone/>
              <a:tabLst/>
              <a:defRPr sz="105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105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105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
        <p:nvSpPr>
          <p:cNvPr id="13" name="Text Placeholder 4">
            <a:extLst>
              <a:ext uri="{FF2B5EF4-FFF2-40B4-BE49-F238E27FC236}">
                <a16:creationId xmlns:a16="http://schemas.microsoft.com/office/drawing/2014/main" id="{C585AED4-714E-1048-9028-F34F699B4292}"/>
              </a:ext>
            </a:extLst>
          </p:cNvPr>
          <p:cNvSpPr>
            <a:spLocks noGrp="1"/>
          </p:cNvSpPr>
          <p:nvPr>
            <p:ph type="body" sz="quarter" idx="15"/>
          </p:nvPr>
        </p:nvSpPr>
        <p:spPr>
          <a:xfrm>
            <a:off x="1860551" y="1736726"/>
            <a:ext cx="5419723" cy="1259760"/>
          </a:xfrm>
          <a:prstGeom prst="rect">
            <a:avLst/>
          </a:prstGeom>
        </p:spPr>
        <p:txBody>
          <a:bodyPr lIns="0" tIns="0" rIns="0" bIns="0"/>
          <a:lstStyle>
            <a:lvl1pPr marL="0" indent="0">
              <a:spcBef>
                <a:spcPts val="600"/>
              </a:spcBef>
              <a:spcAft>
                <a:spcPts val="400"/>
              </a:spcAft>
              <a:buNone/>
              <a:defRPr sz="4400" b="1" i="0">
                <a:solidFill>
                  <a:schemeClr val="tx1"/>
                </a:solidFill>
                <a:latin typeface="Arial" panose="020B0604020202020204" pitchFamily="34" charset="0"/>
                <a:cs typeface="Arial" panose="020B0604020202020204" pitchFamily="34" charset="0"/>
              </a:defRPr>
            </a:lvl1pPr>
            <a:lvl2pPr marL="9144" marR="0" indent="0" algn="l" defTabSz="685800" rtl="0" eaLnBrk="1" fontAlgn="auto" latinLnBrk="0" hangingPunct="1">
              <a:lnSpc>
                <a:spcPct val="100000"/>
              </a:lnSpc>
              <a:spcBef>
                <a:spcPts val="0"/>
              </a:spcBef>
              <a:spcAft>
                <a:spcPts val="0"/>
              </a:spcAft>
              <a:buClrTx/>
              <a:buSzTx/>
              <a:buFont typeface="Arial"/>
              <a:buNone/>
              <a:tabLst/>
              <a:defRPr sz="1050" b="0" i="0">
                <a:solidFill>
                  <a:schemeClr val="tx1"/>
                </a:solidFill>
                <a:latin typeface="Arial" panose="020B0604020202020204" pitchFamily="34" charset="0"/>
                <a:cs typeface="Arial" panose="020B0604020202020204" pitchFamily="34" charset="0"/>
              </a:defRPr>
            </a:lvl2pPr>
            <a:lvl3pPr marL="9144" indent="0">
              <a:lnSpc>
                <a:spcPct val="100000"/>
              </a:lnSpc>
              <a:spcBef>
                <a:spcPts val="0"/>
              </a:spcBef>
              <a:spcAft>
                <a:spcPts val="0"/>
              </a:spcAft>
              <a:buNone/>
              <a:tabLst/>
              <a:defRPr sz="1050" b="0" i="0">
                <a:noFill/>
                <a:latin typeface="Arial" panose="020B0604020202020204" pitchFamily="34" charset="0"/>
                <a:cs typeface="Arial" panose="020B0604020202020204" pitchFamily="34" charset="0"/>
              </a:defRPr>
            </a:lvl3pPr>
            <a:lvl4pPr marL="0" indent="0">
              <a:lnSpc>
                <a:spcPct val="100000"/>
              </a:lnSpc>
              <a:spcBef>
                <a:spcPts val="0"/>
              </a:spcBef>
              <a:spcAft>
                <a:spcPts val="600"/>
              </a:spcAft>
              <a:buFontTx/>
              <a:buNone/>
              <a:tabLst/>
              <a:defRPr sz="1400" b="1" i="0">
                <a:noFill/>
                <a:latin typeface="Arial" panose="020B0604020202020204" pitchFamily="34" charset="0"/>
                <a:cs typeface="Arial" panose="020B0604020202020204" pitchFamily="34" charset="0"/>
              </a:defRPr>
            </a:lvl4pPr>
            <a:lvl5pPr marL="9144" indent="0">
              <a:spcBef>
                <a:spcPts val="0"/>
              </a:spcBef>
              <a:spcAft>
                <a:spcPts val="0"/>
              </a:spcAft>
              <a:buFontTx/>
              <a:buNone/>
              <a:defRPr sz="1050" b="0" i="0">
                <a:noFill/>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vl7pPr>
              <a:defRPr>
                <a:latin typeface="Arial" panose="020B0604020202020204" pitchFamily="34" charset="0"/>
                <a:cs typeface="Arial" panose="020B0604020202020204" pitchFamily="34" charset="0"/>
              </a:defRPr>
            </a:lvl7pPr>
            <a:lvl8pPr>
              <a:defRPr>
                <a:latin typeface="Arial" panose="020B0604020202020204" pitchFamily="34" charset="0"/>
                <a:cs typeface="Arial" panose="020B0604020202020204" pitchFamily="34" charset="0"/>
              </a:defRPr>
            </a:lvl8pPr>
          </a:lstStyle>
          <a:p>
            <a:pPr lvl="0"/>
            <a:r>
              <a:rPr lang="en-US" dirty="0"/>
              <a:t>Edit Master text</a:t>
            </a:r>
          </a:p>
          <a:p>
            <a:pPr marL="9144" marR="0" lvl="1" indent="0" algn="l" defTabSz="685800" rtl="0" eaLnBrk="1" fontAlgn="auto" latinLnBrk="0" hangingPunct="1">
              <a:lnSpc>
                <a:spcPct val="100000"/>
              </a:lnSpc>
              <a:spcBef>
                <a:spcPts val="0"/>
              </a:spcBef>
              <a:spcAft>
                <a:spcPts val="0"/>
              </a:spcAft>
              <a:buClrTx/>
              <a:buSzTx/>
              <a:buFont typeface="Arial"/>
              <a:buNone/>
              <a:tabLst/>
              <a:defRPr/>
            </a:pPr>
            <a:r>
              <a:rPr lang="en-US" dirty="0"/>
              <a:t>Second level</a:t>
            </a:r>
          </a:p>
          <a:p>
            <a:pPr lvl="2"/>
            <a:r>
              <a:rPr lang="en-US" dirty="0"/>
              <a:t>Third</a:t>
            </a:r>
          </a:p>
          <a:p>
            <a:pPr lvl="4"/>
            <a:r>
              <a:rPr lang="en-US" dirty="0"/>
              <a:t>Fourth</a:t>
            </a:r>
          </a:p>
          <a:p>
            <a:pPr lvl="4"/>
            <a:r>
              <a:rPr lang="en-US" dirty="0"/>
              <a:t>fifth</a:t>
            </a:r>
          </a:p>
        </p:txBody>
      </p:sp>
      <p:sp>
        <p:nvSpPr>
          <p:cNvPr id="14" name="Text Placeholder 4">
            <a:extLst>
              <a:ext uri="{FF2B5EF4-FFF2-40B4-BE49-F238E27FC236}">
                <a16:creationId xmlns:a16="http://schemas.microsoft.com/office/drawing/2014/main" id="{A0573266-3198-B44F-A7EE-27499A8FE633}"/>
              </a:ext>
            </a:extLst>
          </p:cNvPr>
          <p:cNvSpPr>
            <a:spLocks noGrp="1"/>
          </p:cNvSpPr>
          <p:nvPr>
            <p:ph type="body" sz="quarter" idx="17" hasCustomPrompt="1"/>
          </p:nvPr>
        </p:nvSpPr>
        <p:spPr>
          <a:xfrm>
            <a:off x="4664075" y="2996485"/>
            <a:ext cx="2616199" cy="1416764"/>
          </a:xfrm>
          <a:prstGeom prst="rect">
            <a:avLst/>
          </a:prstGeom>
        </p:spPr>
        <p:txBody>
          <a:bodyPr lIns="0" tIns="0" rIns="0" bIns="0"/>
          <a:lstStyle>
            <a:lvl1pPr marL="0" indent="0">
              <a:spcAft>
                <a:spcPts val="600"/>
              </a:spcAft>
              <a:buNone/>
              <a:defRPr sz="1050" b="1" i="0">
                <a:solidFill>
                  <a:schemeClr val="tx1"/>
                </a:solidFill>
                <a:latin typeface="Arial" panose="020B0604020202020204" pitchFamily="34" charset="0"/>
                <a:cs typeface="Arial" panose="020B0604020202020204" pitchFamily="34" charset="0"/>
              </a:defRPr>
            </a:lvl1pPr>
            <a:lvl2pPr marL="7937" indent="0">
              <a:lnSpc>
                <a:spcPct val="100000"/>
              </a:lnSpc>
              <a:buNone/>
              <a:tabLst/>
              <a:defRPr sz="105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105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105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
        <p:nvSpPr>
          <p:cNvPr id="9" name="Slide Number Placeholder 5">
            <a:extLst>
              <a:ext uri="{FF2B5EF4-FFF2-40B4-BE49-F238E27FC236}">
                <a16:creationId xmlns:a16="http://schemas.microsoft.com/office/drawing/2014/main" id="{F7C56DA4-00D0-1A45-95C3-6C79ECE989B5}"/>
              </a:ext>
            </a:extLst>
          </p:cNvPr>
          <p:cNvSpPr>
            <a:spLocks noGrp="1"/>
          </p:cNvSpPr>
          <p:nvPr>
            <p:ph type="sldNum" sz="quarter" idx="4"/>
          </p:nvPr>
        </p:nvSpPr>
        <p:spPr>
          <a:xfrm>
            <a:off x="8169276" y="4597400"/>
            <a:ext cx="514349" cy="550862"/>
          </a:xfrm>
          <a:prstGeom prst="rect">
            <a:avLst/>
          </a:prstGeom>
        </p:spPr>
        <p:txBody>
          <a:bodyPr lIns="0" tIns="0" rIns="0" bIns="0" anchor="ctr"/>
          <a:lstStyle>
            <a:lvl1pPr algn="r">
              <a:defRPr sz="825" b="0" i="0">
                <a:solidFill>
                  <a:srgbClr val="000000"/>
                </a:solidFill>
                <a:latin typeface="Arial" panose="020B0604020202020204" pitchFamily="34" charset="0"/>
                <a:ea typeface="Source Sans Pro" charset="0"/>
                <a:cs typeface="Arial" panose="020B0604020202020204" pitchFamily="34" charset="0"/>
              </a:defRPr>
            </a:lvl1pPr>
          </a:lstStyle>
          <a:p>
            <a:fld id="{D41FAE98-9FDA-8740-8F93-1E3A00396EB1}" type="slidenum">
              <a:rPr lang="en-US" smtClean="0"/>
              <a:pPr/>
              <a:t>‹#›</a:t>
            </a:fld>
            <a:endParaRPr lang="en-US" dirty="0"/>
          </a:p>
        </p:txBody>
      </p:sp>
    </p:spTree>
    <p:extLst>
      <p:ext uri="{BB962C8B-B14F-4D97-AF65-F5344CB8AC3E}">
        <p14:creationId xmlns:p14="http://schemas.microsoft.com/office/powerpoint/2010/main" val="444020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all-out (with imag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1123D3A-089A-F849-A1E9-1271720AC8D9}"/>
              </a:ext>
            </a:extLst>
          </p:cNvPr>
          <p:cNvSpPr>
            <a:spLocks noGrp="1"/>
          </p:cNvSpPr>
          <p:nvPr>
            <p:ph type="sldNum" sz="quarter" idx="10"/>
          </p:nvPr>
        </p:nvSpPr>
        <p:spPr>
          <a:xfrm>
            <a:off x="8169276" y="4597400"/>
            <a:ext cx="514349" cy="550862"/>
          </a:xfr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004E9311-607A-534D-ACF2-56112DBC7706}"/>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23E6A201-8F6B-3B42-A983-CDAE93A8CED5}"/>
              </a:ext>
            </a:extLst>
          </p:cNvPr>
          <p:cNvSpPr>
            <a:spLocks noGrp="1"/>
          </p:cNvSpPr>
          <p:nvPr>
            <p:ph type="title"/>
          </p:nvPr>
        </p:nvSpPr>
        <p:spPr>
          <a:xfrm>
            <a:off x="457200" y="454025"/>
            <a:ext cx="8226425" cy="339316"/>
          </a:xfrm>
          <a:prstGeom prst="rect">
            <a:avLst/>
          </a:prstGeom>
        </p:spPr>
        <p:txBody>
          <a:bodyPr lIns="0" tIns="0" bIns="0" anchor="t">
            <a:norm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C72085CB-E3D8-A949-8BAD-429D6F059087}"/>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10" name="Text Placeholder 4">
            <a:extLst>
              <a:ext uri="{FF2B5EF4-FFF2-40B4-BE49-F238E27FC236}">
                <a16:creationId xmlns:a16="http://schemas.microsoft.com/office/drawing/2014/main" id="{028C3F72-A6D0-4541-8600-00D6947A37C5}"/>
              </a:ext>
            </a:extLst>
          </p:cNvPr>
          <p:cNvSpPr>
            <a:spLocks noGrp="1"/>
          </p:cNvSpPr>
          <p:nvPr>
            <p:ph type="body" sz="quarter" idx="15"/>
          </p:nvPr>
        </p:nvSpPr>
        <p:spPr>
          <a:xfrm>
            <a:off x="457200" y="1736725"/>
            <a:ext cx="3317875" cy="2676524"/>
          </a:xfrm>
          <a:prstGeom prst="rect">
            <a:avLst/>
          </a:prstGeom>
        </p:spPr>
        <p:txBody>
          <a:bodyPr lIns="0" tIns="0" rIns="0" bIns="0"/>
          <a:lstStyle>
            <a:lvl1pPr marL="0" indent="0">
              <a:spcBef>
                <a:spcPts val="1800"/>
              </a:spcBef>
              <a:spcAft>
                <a:spcPts val="400"/>
              </a:spcAft>
              <a:buNone/>
              <a:defRPr sz="3200" b="1" i="0">
                <a:solidFill>
                  <a:schemeClr val="tx1"/>
                </a:solidFill>
                <a:latin typeface="Arial" panose="020B0604020202020204" pitchFamily="34" charset="0"/>
                <a:cs typeface="Arial" panose="020B0604020202020204" pitchFamily="34" charset="0"/>
              </a:defRPr>
            </a:lvl1pPr>
            <a:lvl2pPr marL="9144" marR="0" indent="0" algn="l" defTabSz="685800" rtl="0" eaLnBrk="1" fontAlgn="auto" latinLnBrk="0" hangingPunct="1">
              <a:lnSpc>
                <a:spcPct val="100000"/>
              </a:lnSpc>
              <a:spcBef>
                <a:spcPts val="0"/>
              </a:spcBef>
              <a:spcAft>
                <a:spcPts val="0"/>
              </a:spcAft>
              <a:buClrTx/>
              <a:buSzTx/>
              <a:buFont typeface="Arial"/>
              <a:buNone/>
              <a:tabLst/>
              <a:defRPr sz="1050" b="0" i="0">
                <a:solidFill>
                  <a:schemeClr val="tx1"/>
                </a:solidFill>
                <a:latin typeface="Arial" panose="020B0604020202020204" pitchFamily="34" charset="0"/>
                <a:cs typeface="Arial" panose="020B0604020202020204" pitchFamily="34" charset="0"/>
              </a:defRPr>
            </a:lvl2pPr>
            <a:lvl3pPr marL="0" indent="0">
              <a:lnSpc>
                <a:spcPct val="100000"/>
              </a:lnSpc>
              <a:spcBef>
                <a:spcPts val="0"/>
              </a:spcBef>
              <a:spcAft>
                <a:spcPts val="600"/>
              </a:spcAft>
              <a:buNone/>
              <a:tabLst/>
              <a:defRPr sz="1100" b="0" i="0">
                <a:noFill/>
                <a:latin typeface="Arial" panose="020B0604020202020204" pitchFamily="34" charset="0"/>
                <a:cs typeface="Arial" panose="020B0604020202020204" pitchFamily="34" charset="0"/>
              </a:defRPr>
            </a:lvl3pPr>
            <a:lvl4pPr marL="9144" indent="0">
              <a:lnSpc>
                <a:spcPct val="100000"/>
              </a:lnSpc>
              <a:spcBef>
                <a:spcPts val="0"/>
              </a:spcBef>
              <a:spcAft>
                <a:spcPts val="0"/>
              </a:spcAft>
              <a:buFontTx/>
              <a:buNone/>
              <a:tabLst/>
              <a:defRPr sz="1100" b="0" i="0">
                <a:noFill/>
                <a:latin typeface="Arial" panose="020B0604020202020204" pitchFamily="34" charset="0"/>
                <a:cs typeface="Arial" panose="020B0604020202020204" pitchFamily="34" charset="0"/>
              </a:defRPr>
            </a:lvl4pPr>
            <a:lvl5pPr marL="9144" indent="0">
              <a:spcBef>
                <a:spcPts val="0"/>
              </a:spcBef>
              <a:spcAft>
                <a:spcPts val="0"/>
              </a:spcAft>
              <a:buFontTx/>
              <a:buNone/>
              <a:defRPr sz="1100" b="0" i="0">
                <a:noFill/>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vl7pPr>
              <a:defRPr>
                <a:latin typeface="Arial" panose="020B0604020202020204" pitchFamily="34" charset="0"/>
                <a:cs typeface="Arial" panose="020B0604020202020204" pitchFamily="34" charset="0"/>
              </a:defRPr>
            </a:lvl7pPr>
            <a:lvl8pPr>
              <a:defRPr>
                <a:latin typeface="Arial" panose="020B0604020202020204" pitchFamily="34" charset="0"/>
                <a:cs typeface="Arial" panose="020B0604020202020204" pitchFamily="34" charset="0"/>
              </a:defRPr>
            </a:lvl8pPr>
          </a:lstStyle>
          <a:p>
            <a:pPr lvl="0"/>
            <a:r>
              <a:rPr lang="en-US" dirty="0"/>
              <a:t>Edit Master text</a:t>
            </a:r>
          </a:p>
          <a:p>
            <a:pPr marL="9144" marR="0" lvl="1" indent="0" algn="l" defTabSz="685800" rtl="0" eaLnBrk="1" fontAlgn="auto" latinLnBrk="0" hangingPunct="1">
              <a:lnSpc>
                <a:spcPct val="100000"/>
              </a:lnSpc>
              <a:spcBef>
                <a:spcPts val="0"/>
              </a:spcBef>
              <a:spcAft>
                <a:spcPts val="0"/>
              </a:spcAft>
              <a:buClrTx/>
              <a:buSzTx/>
              <a:buFont typeface="Arial"/>
              <a:buNone/>
              <a:tabLst/>
              <a:defRPr/>
            </a:pPr>
            <a:r>
              <a:rPr lang="en-US" dirty="0"/>
              <a:t>Second level</a:t>
            </a:r>
          </a:p>
          <a:p>
            <a:pPr lvl="3"/>
            <a:r>
              <a:rPr lang="en-US" dirty="0"/>
              <a:t>Third</a:t>
            </a:r>
          </a:p>
          <a:p>
            <a:pPr lvl="4"/>
            <a:r>
              <a:rPr lang="en-US" dirty="0"/>
              <a:t>Fourth</a:t>
            </a:r>
          </a:p>
          <a:p>
            <a:pPr lvl="4"/>
            <a:r>
              <a:rPr lang="en-US" dirty="0"/>
              <a:t>fifth</a:t>
            </a:r>
          </a:p>
        </p:txBody>
      </p:sp>
      <p:sp>
        <p:nvSpPr>
          <p:cNvPr id="7" name="Picture Placeholder 6">
            <a:extLst>
              <a:ext uri="{FF2B5EF4-FFF2-40B4-BE49-F238E27FC236}">
                <a16:creationId xmlns:a16="http://schemas.microsoft.com/office/drawing/2014/main" id="{02B43C3A-D0D8-4D46-B229-B1BB1BC77486}"/>
              </a:ext>
            </a:extLst>
          </p:cNvPr>
          <p:cNvSpPr>
            <a:spLocks noGrp="1"/>
          </p:cNvSpPr>
          <p:nvPr>
            <p:ph type="pic" sz="quarter" idx="16"/>
          </p:nvPr>
        </p:nvSpPr>
        <p:spPr>
          <a:xfrm>
            <a:off x="4664075" y="1387566"/>
            <a:ext cx="4479924" cy="3209834"/>
          </a:xfrm>
          <a:solidFill>
            <a:schemeClr val="accent3"/>
          </a:solidFill>
        </p:spPr>
        <p:txBody>
          <a:bodyPr/>
          <a:lstStyle>
            <a:lvl1pPr>
              <a:defRPr>
                <a:solidFill>
                  <a:schemeClr val="accent3">
                    <a:lumMod val="75000"/>
                  </a:schemeClr>
                </a:solidFill>
              </a:defRPr>
            </a:lvl1pPr>
          </a:lstStyle>
          <a:p>
            <a:endParaRPr lang="en-US" dirty="0"/>
          </a:p>
        </p:txBody>
      </p:sp>
    </p:spTree>
    <p:extLst>
      <p:ext uri="{BB962C8B-B14F-4D97-AF65-F5344CB8AC3E}">
        <p14:creationId xmlns:p14="http://schemas.microsoft.com/office/powerpoint/2010/main" val="6922511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6" y="4597401"/>
            <a:ext cx="514348" cy="550318"/>
          </a:xfrm>
          <a:prstGeom prst="rect">
            <a:avLst/>
          </a:prstGeom>
        </p:spPr>
        <p:txBody>
          <a:bodyPr tIns="0" bIns="0"/>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4C6F94FB-325B-FB47-B51A-3D115D101634}"/>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E5955F41-45D9-2842-8C50-F534299A7E65}"/>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i="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edit Subtitle</a:t>
            </a:r>
          </a:p>
        </p:txBody>
      </p:sp>
      <p:sp>
        <p:nvSpPr>
          <p:cNvPr id="7" name="Text Placeholder 4">
            <a:extLst>
              <a:ext uri="{FF2B5EF4-FFF2-40B4-BE49-F238E27FC236}">
                <a16:creationId xmlns:a16="http://schemas.microsoft.com/office/drawing/2014/main" id="{5DD18C1B-B4E0-7246-93E1-80FD73B427E8}"/>
              </a:ext>
            </a:extLst>
          </p:cNvPr>
          <p:cNvSpPr>
            <a:spLocks noGrp="1"/>
          </p:cNvSpPr>
          <p:nvPr>
            <p:ph type="body" sz="quarter" idx="15" hasCustomPrompt="1"/>
          </p:nvPr>
        </p:nvSpPr>
        <p:spPr>
          <a:xfrm>
            <a:off x="457200" y="1736725"/>
            <a:ext cx="8226423" cy="2676524"/>
          </a:xfrm>
          <a:prstGeom prst="rect">
            <a:avLst/>
          </a:prstGeom>
        </p:spPr>
        <p:txBody>
          <a:bodyPr lIns="0" tIns="0" rIns="0" bIns="0">
            <a:noAutofit/>
          </a:bodyPr>
          <a:lstStyle>
            <a:lvl1pPr marL="0" indent="0">
              <a:spcAft>
                <a:spcPts val="600"/>
              </a:spcAft>
              <a:buNone/>
              <a:defRPr sz="1600" b="1" i="0">
                <a:solidFill>
                  <a:schemeClr val="tx1"/>
                </a:solidFill>
                <a:latin typeface="Arial" panose="020B0604020202020204" pitchFamily="34" charset="0"/>
                <a:cs typeface="Arial" panose="020B0604020202020204" pitchFamily="34" charset="0"/>
              </a:defRPr>
            </a:lvl1pPr>
            <a:lvl2pPr marL="9144" indent="0">
              <a:lnSpc>
                <a:spcPct val="100000"/>
              </a:lnSpc>
              <a:buNone/>
              <a:tabLst/>
              <a:defRPr sz="120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120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120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659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ck">
    <p:bg>
      <p:bgPr>
        <a:solidFill>
          <a:schemeClr val="tx1"/>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48034B09-9A60-8B4A-B570-2B5889F77A05}"/>
              </a:ext>
            </a:extLst>
          </p:cNvPr>
          <p:cNvSpPr>
            <a:spLocks noGrp="1"/>
          </p:cNvSpPr>
          <p:nvPr>
            <p:ph type="body" sz="quarter" idx="14" hasCustomPrompt="1"/>
          </p:nvPr>
        </p:nvSpPr>
        <p:spPr>
          <a:xfrm>
            <a:off x="1159932" y="1175666"/>
            <a:ext cx="4720168" cy="3421733"/>
          </a:xfrm>
          <a:prstGeom prst="rect">
            <a:avLst/>
          </a:prstGeom>
        </p:spPr>
        <p:txBody>
          <a:bodyPr lIns="0" tIns="0" rIns="0" bIns="0" anchor="ctr"/>
          <a:lstStyle>
            <a:lvl1pPr>
              <a:lnSpc>
                <a:spcPct val="90000"/>
              </a:lnSpc>
              <a:spcBef>
                <a:spcPts val="0"/>
              </a:spcBef>
              <a:spcAft>
                <a:spcPts val="0"/>
              </a:spcAft>
              <a:defRPr sz="2600">
                <a:solidFill>
                  <a:schemeClr val="bg1"/>
                </a:solidFill>
              </a:defRPr>
            </a:lvl1pPr>
            <a:lvl2pPr marL="9144" marR="0" indent="0" algn="l" defTabSz="685800" rtl="0" eaLnBrk="1" fontAlgn="auto" latinLnBrk="0" hangingPunct="1">
              <a:lnSpc>
                <a:spcPct val="100000"/>
              </a:lnSpc>
              <a:spcBef>
                <a:spcPts val="750"/>
              </a:spcBef>
              <a:spcAft>
                <a:spcPts val="600"/>
              </a:spcAft>
              <a:buClrTx/>
              <a:buSzTx/>
              <a:buFont typeface="Arial"/>
              <a:buNone/>
              <a:tabLst/>
              <a:defRPr sz="1200">
                <a:solidFill>
                  <a:schemeClr val="bg1"/>
                </a:solidFill>
              </a:defRPr>
            </a:lvl2pPr>
          </a:lstStyle>
          <a:p>
            <a:pPr lvl="0"/>
            <a:r>
              <a:rPr lang="en-US" dirty="0"/>
              <a:t>Click to add title</a:t>
            </a:r>
          </a:p>
          <a:p>
            <a:pPr marL="9144" marR="0" lvl="1" indent="0" algn="l" defTabSz="685800" rtl="0" eaLnBrk="1" fontAlgn="auto" latinLnBrk="0" hangingPunct="1">
              <a:lnSpc>
                <a:spcPct val="100000"/>
              </a:lnSpc>
              <a:spcBef>
                <a:spcPts val="750"/>
              </a:spcBef>
              <a:spcAft>
                <a:spcPts val="600"/>
              </a:spcAft>
              <a:buClrTx/>
              <a:buSzTx/>
              <a:buFont typeface="Arial"/>
              <a:buNone/>
              <a:tabLst/>
              <a:defRPr/>
            </a:pPr>
            <a:r>
              <a:rPr lang="en-US" dirty="0"/>
              <a:t>Second level </a:t>
            </a:r>
          </a:p>
        </p:txBody>
      </p:sp>
      <p:sp>
        <p:nvSpPr>
          <p:cNvPr id="5" name="Rectangle 4">
            <a:extLst>
              <a:ext uri="{FF2B5EF4-FFF2-40B4-BE49-F238E27FC236}">
                <a16:creationId xmlns:a16="http://schemas.microsoft.com/office/drawing/2014/main" id="{8F4F48BC-E15B-1D4C-B393-0E4C747F7518}"/>
              </a:ext>
            </a:extLst>
          </p:cNvPr>
          <p:cNvSpPr/>
          <p:nvPr userDrawn="1"/>
        </p:nvSpPr>
        <p:spPr>
          <a:xfrm>
            <a:off x="0" y="-1"/>
            <a:ext cx="182880" cy="5148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panose="020F0502020204030203" pitchFamily="34" charset="77"/>
            </a:endParaRPr>
          </a:p>
        </p:txBody>
      </p:sp>
      <p:pic>
        <p:nvPicPr>
          <p:cNvPr id="6" name="Graphic 5">
            <a:extLst>
              <a:ext uri="{FF2B5EF4-FFF2-40B4-BE49-F238E27FC236}">
                <a16:creationId xmlns:a16="http://schemas.microsoft.com/office/drawing/2014/main" id="{FB2F17A8-ED8F-D44A-95F9-A9625C75EEB6}"/>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7467600" y="454025"/>
            <a:ext cx="1216025" cy="269615"/>
          </a:xfrm>
          <a:prstGeom prst="rect">
            <a:avLst/>
          </a:prstGeom>
        </p:spPr>
      </p:pic>
    </p:spTree>
    <p:extLst>
      <p:ext uri="{BB962C8B-B14F-4D97-AF65-F5344CB8AC3E}">
        <p14:creationId xmlns:p14="http://schemas.microsoft.com/office/powerpoint/2010/main" val="2240785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 Column (AL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BD7D9C3-83C6-F443-B7C0-B7E3FBC8B1DF}"/>
              </a:ext>
            </a:extLst>
          </p:cNvPr>
          <p:cNvSpPr>
            <a:spLocks noGrp="1"/>
          </p:cNvSpPr>
          <p:nvPr>
            <p:ph type="ftr" sz="quarter" idx="11"/>
          </p:nvPr>
        </p:nvSpPr>
        <p:spPr/>
        <p:txBody>
          <a:bodyPr/>
          <a:lstStyle>
            <a:lvl1pPr algn="r">
              <a:defRPr/>
            </a:lvl1pPr>
          </a:lstStyle>
          <a:p>
            <a:r>
              <a:rPr lang="en-US" dirty="0"/>
              <a:t>LexisNexis Confidential</a:t>
            </a:r>
          </a:p>
        </p:txBody>
      </p:sp>
      <p:sp>
        <p:nvSpPr>
          <p:cNvPr id="6" name="Title 1">
            <a:extLst>
              <a:ext uri="{FF2B5EF4-FFF2-40B4-BE49-F238E27FC236}">
                <a16:creationId xmlns:a16="http://schemas.microsoft.com/office/drawing/2014/main" id="{54E228E7-3F72-7940-9530-D45ADA7EAE3B}"/>
              </a:ext>
            </a:extLst>
          </p:cNvPr>
          <p:cNvSpPr>
            <a:spLocks noGrp="1"/>
          </p:cNvSpPr>
          <p:nvPr>
            <p:ph type="title"/>
          </p:nvPr>
        </p:nvSpPr>
        <p:spPr>
          <a:xfrm>
            <a:off x="457200" y="454025"/>
            <a:ext cx="8226425" cy="339316"/>
          </a:xfrm>
          <a:prstGeom prst="rect">
            <a:avLst/>
          </a:prstGeom>
        </p:spPr>
        <p:txBody>
          <a:bodyPr lIns="0" tIns="0" r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7" name="Text Placeholder 14">
            <a:extLst>
              <a:ext uri="{FF2B5EF4-FFF2-40B4-BE49-F238E27FC236}">
                <a16:creationId xmlns:a16="http://schemas.microsoft.com/office/drawing/2014/main" id="{4FF41DFD-C9D4-3840-8FAF-768702F301CA}"/>
              </a:ext>
            </a:extLst>
          </p:cNvPr>
          <p:cNvSpPr>
            <a:spLocks noGrp="1"/>
          </p:cNvSpPr>
          <p:nvPr>
            <p:ph type="body" sz="quarter" idx="13" hasCustomPrompt="1"/>
          </p:nvPr>
        </p:nvSpPr>
        <p:spPr>
          <a:xfrm>
            <a:off x="457202" y="794000"/>
            <a:ext cx="8226423" cy="208255"/>
          </a:xfrm>
          <a:prstGeom prst="rect">
            <a:avLst/>
          </a:prstGeom>
        </p:spPr>
        <p:txBody>
          <a:bodyPr lIns="0" tIns="0" rIns="0" bIns="0">
            <a:noAutofit/>
          </a:bodyPr>
          <a:lstStyle>
            <a:lvl1pPr marL="9144" indent="0">
              <a:lnSpc>
                <a:spcPct val="100000"/>
              </a:lnSpc>
              <a:buNone/>
              <a:defRPr sz="1200" b="1" i="0">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8" name="Rectangle 7">
            <a:extLst>
              <a:ext uri="{FF2B5EF4-FFF2-40B4-BE49-F238E27FC236}">
                <a16:creationId xmlns:a16="http://schemas.microsoft.com/office/drawing/2014/main" id="{36C6BDB9-C40A-C741-AE39-30757AF20B10}"/>
              </a:ext>
            </a:extLst>
          </p:cNvPr>
          <p:cNvSpPr/>
          <p:nvPr userDrawn="1"/>
        </p:nvSpPr>
        <p:spPr>
          <a:xfrm rot="5400000">
            <a:off x="5554514" y="-1258739"/>
            <a:ext cx="136820" cy="61277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192D42C8-859C-8246-A42A-BCED295E81A0}"/>
              </a:ext>
            </a:extLst>
          </p:cNvPr>
          <p:cNvSpPr/>
          <p:nvPr userDrawn="1"/>
        </p:nvSpPr>
        <p:spPr>
          <a:xfrm>
            <a:off x="2546350" y="1687060"/>
            <a:ext cx="228502" cy="228502"/>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F8B5BEC0-DFD8-B743-BA9D-4E44C01CEA58}"/>
              </a:ext>
            </a:extLst>
          </p:cNvPr>
          <p:cNvSpPr/>
          <p:nvPr userDrawn="1"/>
        </p:nvSpPr>
        <p:spPr>
          <a:xfrm>
            <a:off x="4651377" y="1687060"/>
            <a:ext cx="228502" cy="228502"/>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D296F1A0-E3F1-F048-9D0D-90CD4819BF0C}"/>
              </a:ext>
            </a:extLst>
          </p:cNvPr>
          <p:cNvSpPr/>
          <p:nvPr userDrawn="1"/>
        </p:nvSpPr>
        <p:spPr>
          <a:xfrm>
            <a:off x="6756400" y="1687060"/>
            <a:ext cx="228502" cy="228502"/>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7" name="Text Placeholder 16">
            <a:extLst>
              <a:ext uri="{FF2B5EF4-FFF2-40B4-BE49-F238E27FC236}">
                <a16:creationId xmlns:a16="http://schemas.microsoft.com/office/drawing/2014/main" id="{2FAB8417-C14F-1942-A425-000FF34DAD5D}"/>
              </a:ext>
            </a:extLst>
          </p:cNvPr>
          <p:cNvSpPr>
            <a:spLocks noGrp="1"/>
          </p:cNvSpPr>
          <p:nvPr>
            <p:ph type="body" sz="quarter" idx="18" hasCustomPrompt="1"/>
          </p:nvPr>
        </p:nvSpPr>
        <p:spPr>
          <a:xfrm>
            <a:off x="457200" y="1736725"/>
            <a:ext cx="1917700" cy="2676525"/>
          </a:xfrm>
        </p:spPr>
        <p:txBody>
          <a:bodyPr/>
          <a:lstStyle>
            <a:lvl1pPr>
              <a:defRPr/>
            </a:lvl1pPr>
            <a:lvl2pPr>
              <a:defRPr/>
            </a:lvl2pPr>
            <a:lvl3pPr>
              <a:defRPr/>
            </a:lvl3pPr>
            <a:lvl4pPr>
              <a:defRPr/>
            </a:lvl4pPr>
          </a:lstStyle>
          <a:p>
            <a:r>
              <a:rPr lang="en-US" dirty="0"/>
              <a:t>Subhead</a:t>
            </a:r>
          </a:p>
        </p:txBody>
      </p:sp>
      <p:sp>
        <p:nvSpPr>
          <p:cNvPr id="18" name="Text Placeholder 16">
            <a:extLst>
              <a:ext uri="{FF2B5EF4-FFF2-40B4-BE49-F238E27FC236}">
                <a16:creationId xmlns:a16="http://schemas.microsoft.com/office/drawing/2014/main" id="{9445650C-8B48-FD43-B939-D9FD452FC71E}"/>
              </a:ext>
            </a:extLst>
          </p:cNvPr>
          <p:cNvSpPr>
            <a:spLocks noGrp="1"/>
          </p:cNvSpPr>
          <p:nvPr>
            <p:ph type="body" sz="quarter" idx="19" hasCustomPrompt="1"/>
          </p:nvPr>
        </p:nvSpPr>
        <p:spPr>
          <a:xfrm>
            <a:off x="2559050" y="2127249"/>
            <a:ext cx="1914531" cy="2286001"/>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19" name="Text Placeholder 16">
            <a:extLst>
              <a:ext uri="{FF2B5EF4-FFF2-40B4-BE49-F238E27FC236}">
                <a16:creationId xmlns:a16="http://schemas.microsoft.com/office/drawing/2014/main" id="{B8339815-9C38-B04A-86C0-FD9B4DC4FAEB}"/>
              </a:ext>
            </a:extLst>
          </p:cNvPr>
          <p:cNvSpPr>
            <a:spLocks noGrp="1"/>
          </p:cNvSpPr>
          <p:nvPr>
            <p:ph type="body" sz="quarter" idx="20" hasCustomPrompt="1"/>
          </p:nvPr>
        </p:nvSpPr>
        <p:spPr>
          <a:xfrm>
            <a:off x="4664075" y="2127249"/>
            <a:ext cx="1914527" cy="2286001"/>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20" name="Text Placeholder 16">
            <a:extLst>
              <a:ext uri="{FF2B5EF4-FFF2-40B4-BE49-F238E27FC236}">
                <a16:creationId xmlns:a16="http://schemas.microsoft.com/office/drawing/2014/main" id="{ABE5E9BF-9CFD-0E49-A23D-0D146EFDCD13}"/>
              </a:ext>
            </a:extLst>
          </p:cNvPr>
          <p:cNvSpPr>
            <a:spLocks noGrp="1"/>
          </p:cNvSpPr>
          <p:nvPr>
            <p:ph type="body" sz="quarter" idx="21" hasCustomPrompt="1"/>
          </p:nvPr>
        </p:nvSpPr>
        <p:spPr>
          <a:xfrm>
            <a:off x="6769097" y="2127249"/>
            <a:ext cx="1914528" cy="2286001"/>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15" name="Slide Number Placeholder 5">
            <a:extLst>
              <a:ext uri="{FF2B5EF4-FFF2-40B4-BE49-F238E27FC236}">
                <a16:creationId xmlns:a16="http://schemas.microsoft.com/office/drawing/2014/main" id="{7E8E0843-0825-3246-B4F5-CBD078FF78EA}"/>
              </a:ext>
            </a:extLst>
          </p:cNvPr>
          <p:cNvSpPr>
            <a:spLocks noGrp="1"/>
          </p:cNvSpPr>
          <p:nvPr>
            <p:ph type="sldNum" sz="quarter" idx="4"/>
          </p:nvPr>
        </p:nvSpPr>
        <p:spPr>
          <a:xfrm>
            <a:off x="8169276" y="4597400"/>
            <a:ext cx="514349" cy="550862"/>
          </a:xfrm>
          <a:prstGeom prst="rect">
            <a:avLst/>
          </a:prstGeom>
        </p:spPr>
        <p:txBody>
          <a:bodyPr lIns="0" tIns="0" rIns="0" bIns="0" anchor="ctr"/>
          <a:lstStyle>
            <a:lvl1pPr algn="r">
              <a:defRPr sz="825" b="0" i="0">
                <a:solidFill>
                  <a:srgbClr val="000000"/>
                </a:solidFill>
                <a:latin typeface="Arial" panose="020B0604020202020204" pitchFamily="34" charset="0"/>
                <a:ea typeface="Source Sans Pro" charset="0"/>
                <a:cs typeface="Arial" panose="020B0604020202020204" pitchFamily="34" charset="0"/>
              </a:defRPr>
            </a:lvl1pPr>
          </a:lstStyle>
          <a:p>
            <a:fld id="{D41FAE98-9FDA-8740-8F93-1E3A00396EB1}" type="slidenum">
              <a:rPr lang="en-US" smtClean="0"/>
              <a:pPr/>
              <a:t>‹#›</a:t>
            </a:fld>
            <a:endParaRPr lang="en-US" dirty="0"/>
          </a:p>
        </p:txBody>
      </p:sp>
    </p:spTree>
    <p:extLst>
      <p:ext uri="{BB962C8B-B14F-4D97-AF65-F5344CB8AC3E}">
        <p14:creationId xmlns:p14="http://schemas.microsoft.com/office/powerpoint/2010/main" val="83452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1 (with caption)">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6" y="4597400"/>
            <a:ext cx="514349" cy="550319"/>
          </a:xfr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7138247D-7AAA-1045-8C04-21BA790E017E}"/>
              </a:ext>
            </a:extLst>
          </p:cNvPr>
          <p:cNvSpPr>
            <a:spLocks noGrp="1"/>
          </p:cNvSpPr>
          <p:nvPr>
            <p:ph type="title"/>
          </p:nvPr>
        </p:nvSpPr>
        <p:spPr>
          <a:xfrm>
            <a:off x="457200" y="454025"/>
            <a:ext cx="8226425" cy="338328"/>
          </a:xfrm>
          <a:prstGeom prst="rect">
            <a:avLst/>
          </a:prstGeom>
        </p:spPr>
        <p:txBody>
          <a:bodyPr lIns="0" tIns="0" r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5CFE09DA-16E4-6B49-BCE8-3F14DE1D6618}"/>
              </a:ext>
            </a:extLst>
          </p:cNvPr>
          <p:cNvSpPr>
            <a:spLocks noGrp="1"/>
          </p:cNvSpPr>
          <p:nvPr>
            <p:ph type="body" sz="quarter" idx="13" hasCustomPrompt="1"/>
          </p:nvPr>
        </p:nvSpPr>
        <p:spPr>
          <a:xfrm>
            <a:off x="457202" y="794000"/>
            <a:ext cx="8226423" cy="208255"/>
          </a:xfrm>
          <a:prstGeom prst="rect">
            <a:avLst/>
          </a:prstGeom>
        </p:spPr>
        <p:txBody>
          <a:bodyPr lIns="0" tIns="0" r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7" name="Text Placeholder 4">
            <a:extLst>
              <a:ext uri="{FF2B5EF4-FFF2-40B4-BE49-F238E27FC236}">
                <a16:creationId xmlns:a16="http://schemas.microsoft.com/office/drawing/2014/main" id="{487581B9-18A6-3249-BB62-5AEAAB6020A7}"/>
              </a:ext>
            </a:extLst>
          </p:cNvPr>
          <p:cNvSpPr>
            <a:spLocks noGrp="1"/>
          </p:cNvSpPr>
          <p:nvPr>
            <p:ph type="body" sz="quarter" idx="17" hasCustomPrompt="1"/>
          </p:nvPr>
        </p:nvSpPr>
        <p:spPr>
          <a:xfrm>
            <a:off x="457200" y="1736725"/>
            <a:ext cx="2619375" cy="2676525"/>
          </a:xfrm>
          <a:prstGeom prst="rect">
            <a:avLst/>
          </a:prstGeom>
        </p:spPr>
        <p:txBody>
          <a:bodyPr lIns="0" tIns="0" rIns="0" bIns="0" anchor="b">
            <a:noAutofit/>
          </a:bodyPr>
          <a:lstStyle>
            <a:lvl1pPr marL="0" indent="0">
              <a:spcAft>
                <a:spcPts val="600"/>
              </a:spcAft>
              <a:buNone/>
              <a:defRPr sz="1200" b="1" i="0">
                <a:solidFill>
                  <a:schemeClr val="tx1"/>
                </a:solidFill>
                <a:latin typeface="Arial" panose="020B0604020202020204" pitchFamily="34" charset="0"/>
                <a:cs typeface="Arial" panose="020B0604020202020204" pitchFamily="34" charset="0"/>
              </a:defRPr>
            </a:lvl1pPr>
            <a:lvl2pPr marL="7937" indent="0">
              <a:lnSpc>
                <a:spcPct val="100000"/>
              </a:lnSpc>
              <a:buNone/>
              <a:tabLst/>
              <a:defRPr sz="90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90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90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
        <p:nvSpPr>
          <p:cNvPr id="8" name="Content Placeholder 5">
            <a:extLst>
              <a:ext uri="{FF2B5EF4-FFF2-40B4-BE49-F238E27FC236}">
                <a16:creationId xmlns:a16="http://schemas.microsoft.com/office/drawing/2014/main" id="{A1B4368B-2BC7-FF42-A2BA-513DC585F67F}"/>
              </a:ext>
            </a:extLst>
          </p:cNvPr>
          <p:cNvSpPr>
            <a:spLocks noGrp="1"/>
          </p:cNvSpPr>
          <p:nvPr>
            <p:ph sz="quarter" idx="21"/>
          </p:nvPr>
        </p:nvSpPr>
        <p:spPr>
          <a:xfrm>
            <a:off x="3962400" y="1736725"/>
            <a:ext cx="4721225"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endParaRPr lang="en-US" dirty="0"/>
          </a:p>
        </p:txBody>
      </p:sp>
    </p:spTree>
    <p:extLst>
      <p:ext uri="{BB962C8B-B14F-4D97-AF65-F5344CB8AC3E}">
        <p14:creationId xmlns:p14="http://schemas.microsoft.com/office/powerpoint/2010/main" val="3964552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1">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6" y="4597400"/>
            <a:ext cx="514349" cy="550319"/>
          </a:xfr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7138247D-7AAA-1045-8C04-21BA790E017E}"/>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5CFE09DA-16E4-6B49-BCE8-3F14DE1D6618}"/>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8" name="Content Placeholder 5">
            <a:extLst>
              <a:ext uri="{FF2B5EF4-FFF2-40B4-BE49-F238E27FC236}">
                <a16:creationId xmlns:a16="http://schemas.microsoft.com/office/drawing/2014/main" id="{A1B4368B-2BC7-FF42-A2BA-513DC585F67F}"/>
              </a:ext>
            </a:extLst>
          </p:cNvPr>
          <p:cNvSpPr>
            <a:spLocks noGrp="1"/>
          </p:cNvSpPr>
          <p:nvPr>
            <p:ph sz="quarter" idx="21"/>
          </p:nvPr>
        </p:nvSpPr>
        <p:spPr>
          <a:xfrm>
            <a:off x="457200" y="1736725"/>
            <a:ext cx="8226425"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pPr lvl="0"/>
            <a:endParaRPr lang="en-US" dirty="0"/>
          </a:p>
        </p:txBody>
      </p:sp>
    </p:spTree>
    <p:extLst>
      <p:ext uri="{BB962C8B-B14F-4D97-AF65-F5344CB8AC3E}">
        <p14:creationId xmlns:p14="http://schemas.microsoft.com/office/powerpoint/2010/main" val="87036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2">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5" y="4597400"/>
            <a:ext cx="514349" cy="550862"/>
          </a:xfr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7138247D-7AAA-1045-8C04-21BA790E017E}"/>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5CFE09DA-16E4-6B49-BCE8-3F14DE1D6618}"/>
              </a:ext>
            </a:extLst>
          </p:cNvPr>
          <p:cNvSpPr>
            <a:spLocks noGrp="1"/>
          </p:cNvSpPr>
          <p:nvPr>
            <p:ph type="body" sz="quarter" idx="13" hasCustomPrompt="1"/>
          </p:nvPr>
        </p:nvSpPr>
        <p:spPr>
          <a:xfrm>
            <a:off x="457202" y="794000"/>
            <a:ext cx="8226421" cy="208255"/>
          </a:xfrm>
          <a:prstGeom prst="rect">
            <a:avLst/>
          </a:prstGeom>
        </p:spPr>
        <p:txBody>
          <a:bodyPr lIns="0" t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8" name="Content Placeholder 5">
            <a:extLst>
              <a:ext uri="{FF2B5EF4-FFF2-40B4-BE49-F238E27FC236}">
                <a16:creationId xmlns:a16="http://schemas.microsoft.com/office/drawing/2014/main" id="{A1B4368B-2BC7-FF42-A2BA-513DC585F67F}"/>
              </a:ext>
            </a:extLst>
          </p:cNvPr>
          <p:cNvSpPr>
            <a:spLocks noGrp="1"/>
          </p:cNvSpPr>
          <p:nvPr>
            <p:ph sz="quarter" idx="21"/>
          </p:nvPr>
        </p:nvSpPr>
        <p:spPr>
          <a:xfrm>
            <a:off x="457201" y="1736725"/>
            <a:ext cx="4019548"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endParaRPr lang="en-US" dirty="0"/>
          </a:p>
        </p:txBody>
      </p:sp>
      <p:sp>
        <p:nvSpPr>
          <p:cNvPr id="7" name="Content Placeholder 5">
            <a:extLst>
              <a:ext uri="{FF2B5EF4-FFF2-40B4-BE49-F238E27FC236}">
                <a16:creationId xmlns:a16="http://schemas.microsoft.com/office/drawing/2014/main" id="{B0619390-C2D9-CB48-AD99-793C22B456B4}"/>
              </a:ext>
            </a:extLst>
          </p:cNvPr>
          <p:cNvSpPr>
            <a:spLocks noGrp="1"/>
          </p:cNvSpPr>
          <p:nvPr>
            <p:ph sz="quarter" idx="22"/>
          </p:nvPr>
        </p:nvSpPr>
        <p:spPr>
          <a:xfrm>
            <a:off x="4664075" y="1736725"/>
            <a:ext cx="4019548"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pPr lvl="0"/>
            <a:endParaRPr lang="en-US" dirty="0"/>
          </a:p>
        </p:txBody>
      </p:sp>
    </p:spTree>
    <p:extLst>
      <p:ext uri="{BB962C8B-B14F-4D97-AF65-F5344CB8AC3E}">
        <p14:creationId xmlns:p14="http://schemas.microsoft.com/office/powerpoint/2010/main" val="561177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 3">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5" y="4597401"/>
            <a:ext cx="514349" cy="550862"/>
          </a:xfr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7138247D-7AAA-1045-8C04-21BA790E017E}"/>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5CFE09DA-16E4-6B49-BCE8-3F14DE1D6618}"/>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8" name="Content Placeholder 5">
            <a:extLst>
              <a:ext uri="{FF2B5EF4-FFF2-40B4-BE49-F238E27FC236}">
                <a16:creationId xmlns:a16="http://schemas.microsoft.com/office/drawing/2014/main" id="{A1B4368B-2BC7-FF42-A2BA-513DC585F67F}"/>
              </a:ext>
            </a:extLst>
          </p:cNvPr>
          <p:cNvSpPr>
            <a:spLocks noGrp="1"/>
          </p:cNvSpPr>
          <p:nvPr>
            <p:ph sz="quarter" idx="21"/>
          </p:nvPr>
        </p:nvSpPr>
        <p:spPr>
          <a:xfrm>
            <a:off x="457200" y="1736725"/>
            <a:ext cx="2619375"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pPr lvl="0"/>
            <a:endParaRPr lang="en-US" dirty="0"/>
          </a:p>
        </p:txBody>
      </p:sp>
      <p:sp>
        <p:nvSpPr>
          <p:cNvPr id="7" name="Content Placeholder 5">
            <a:extLst>
              <a:ext uri="{FF2B5EF4-FFF2-40B4-BE49-F238E27FC236}">
                <a16:creationId xmlns:a16="http://schemas.microsoft.com/office/drawing/2014/main" id="{7EDFE97E-675F-3944-8AD6-4713E0416942}"/>
              </a:ext>
            </a:extLst>
          </p:cNvPr>
          <p:cNvSpPr>
            <a:spLocks noGrp="1"/>
          </p:cNvSpPr>
          <p:nvPr>
            <p:ph sz="quarter" idx="22"/>
          </p:nvPr>
        </p:nvSpPr>
        <p:spPr>
          <a:xfrm>
            <a:off x="3260725" y="1736725"/>
            <a:ext cx="2619374"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pPr lvl="0"/>
            <a:endParaRPr lang="en-US" dirty="0"/>
          </a:p>
        </p:txBody>
      </p:sp>
      <p:sp>
        <p:nvSpPr>
          <p:cNvPr id="9" name="Content Placeholder 5">
            <a:extLst>
              <a:ext uri="{FF2B5EF4-FFF2-40B4-BE49-F238E27FC236}">
                <a16:creationId xmlns:a16="http://schemas.microsoft.com/office/drawing/2014/main" id="{37290E67-A1F4-8B4C-8192-D867B9CF4C54}"/>
              </a:ext>
            </a:extLst>
          </p:cNvPr>
          <p:cNvSpPr>
            <a:spLocks noGrp="1"/>
          </p:cNvSpPr>
          <p:nvPr>
            <p:ph sz="quarter" idx="23"/>
          </p:nvPr>
        </p:nvSpPr>
        <p:spPr>
          <a:xfrm>
            <a:off x="6064250" y="1736725"/>
            <a:ext cx="2619374"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pPr lvl="0"/>
            <a:endParaRPr lang="en-US" dirty="0"/>
          </a:p>
        </p:txBody>
      </p:sp>
    </p:spTree>
    <p:extLst>
      <p:ext uri="{BB962C8B-B14F-4D97-AF65-F5344CB8AC3E}">
        <p14:creationId xmlns:p14="http://schemas.microsoft.com/office/powerpoint/2010/main" val="17890494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art: 4">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6" y="4597400"/>
            <a:ext cx="514349" cy="550319"/>
          </a:xfr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a:prstGeom prst="rect">
            <a:avLst/>
          </a:prstGeo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7138247D-7AAA-1045-8C04-21BA790E017E}"/>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5CFE09DA-16E4-6B49-BCE8-3F14DE1D6618}"/>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8" name="Content Placeholder 5">
            <a:extLst>
              <a:ext uri="{FF2B5EF4-FFF2-40B4-BE49-F238E27FC236}">
                <a16:creationId xmlns:a16="http://schemas.microsoft.com/office/drawing/2014/main" id="{A1B4368B-2BC7-FF42-A2BA-513DC585F67F}"/>
              </a:ext>
            </a:extLst>
          </p:cNvPr>
          <p:cNvSpPr>
            <a:spLocks noGrp="1"/>
          </p:cNvSpPr>
          <p:nvPr>
            <p:ph sz="quarter" idx="21"/>
          </p:nvPr>
        </p:nvSpPr>
        <p:spPr>
          <a:xfrm>
            <a:off x="457200" y="1736725"/>
            <a:ext cx="1917700"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pPr lvl="0"/>
            <a:endParaRPr lang="en-US" dirty="0"/>
          </a:p>
        </p:txBody>
      </p:sp>
      <p:sp>
        <p:nvSpPr>
          <p:cNvPr id="7" name="Content Placeholder 5">
            <a:extLst>
              <a:ext uri="{FF2B5EF4-FFF2-40B4-BE49-F238E27FC236}">
                <a16:creationId xmlns:a16="http://schemas.microsoft.com/office/drawing/2014/main" id="{7EDFE97E-675F-3944-8AD6-4713E0416942}"/>
              </a:ext>
            </a:extLst>
          </p:cNvPr>
          <p:cNvSpPr>
            <a:spLocks noGrp="1"/>
          </p:cNvSpPr>
          <p:nvPr>
            <p:ph sz="quarter" idx="22"/>
          </p:nvPr>
        </p:nvSpPr>
        <p:spPr>
          <a:xfrm>
            <a:off x="2559687" y="1736725"/>
            <a:ext cx="1917063"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pPr lvl="0"/>
            <a:endParaRPr lang="en-US" dirty="0"/>
          </a:p>
        </p:txBody>
      </p:sp>
      <p:sp>
        <p:nvSpPr>
          <p:cNvPr id="9" name="Content Placeholder 5">
            <a:extLst>
              <a:ext uri="{FF2B5EF4-FFF2-40B4-BE49-F238E27FC236}">
                <a16:creationId xmlns:a16="http://schemas.microsoft.com/office/drawing/2014/main" id="{37290E67-A1F4-8B4C-8192-D867B9CF4C54}"/>
              </a:ext>
            </a:extLst>
          </p:cNvPr>
          <p:cNvSpPr>
            <a:spLocks noGrp="1"/>
          </p:cNvSpPr>
          <p:nvPr>
            <p:ph sz="quarter" idx="23"/>
          </p:nvPr>
        </p:nvSpPr>
        <p:spPr>
          <a:xfrm>
            <a:off x="4664075" y="1736725"/>
            <a:ext cx="1917700"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pPr lvl="0"/>
            <a:endParaRPr lang="en-US" dirty="0"/>
          </a:p>
        </p:txBody>
      </p:sp>
      <p:sp>
        <p:nvSpPr>
          <p:cNvPr id="10" name="Content Placeholder 5">
            <a:extLst>
              <a:ext uri="{FF2B5EF4-FFF2-40B4-BE49-F238E27FC236}">
                <a16:creationId xmlns:a16="http://schemas.microsoft.com/office/drawing/2014/main" id="{5B8F6187-04A9-3040-86EB-994A792DB8AE}"/>
              </a:ext>
            </a:extLst>
          </p:cNvPr>
          <p:cNvSpPr>
            <a:spLocks noGrp="1"/>
          </p:cNvSpPr>
          <p:nvPr>
            <p:ph sz="quarter" idx="24"/>
          </p:nvPr>
        </p:nvSpPr>
        <p:spPr>
          <a:xfrm>
            <a:off x="6765925" y="1736725"/>
            <a:ext cx="1917700" cy="2676524"/>
          </a:xfrm>
          <a:prstGeom prst="rect">
            <a:avLst/>
          </a:prstGeom>
        </p:spPr>
        <p:txBody>
          <a:bodyPr lIns="0" tIns="0" rIns="0" bIns="0">
            <a:noAutofit/>
          </a:bodyPr>
          <a:lstStyle>
            <a:lvl1pPr marL="0" indent="0">
              <a:spcAft>
                <a:spcPts val="600"/>
              </a:spcAft>
              <a:buNone/>
              <a:defRPr sz="1200" b="1" i="0">
                <a:latin typeface="Arial" panose="020B0604020202020204" pitchFamily="34" charset="0"/>
                <a:cs typeface="Arial" panose="020B0604020202020204" pitchFamily="34" charset="0"/>
              </a:defRPr>
            </a:lvl1pPr>
            <a:lvl2pPr marL="9144" indent="0">
              <a:lnSpc>
                <a:spcPct val="100000"/>
              </a:lnSpc>
              <a:buNone/>
              <a:tabLst/>
              <a:defRPr sz="900" b="0" i="0">
                <a:latin typeface="Arial" panose="020B0604020202020204" pitchFamily="34" charset="0"/>
                <a:cs typeface="Arial" panose="020B0604020202020204" pitchFamily="34" charset="0"/>
              </a:defRPr>
            </a:lvl2pPr>
            <a:lvl3pPr marL="292608" indent="-114300">
              <a:lnSpc>
                <a:spcPct val="100000"/>
              </a:lnSpc>
              <a:tabLst/>
              <a:defRPr sz="900" b="0" i="0">
                <a:latin typeface="Arial" panose="020B0604020202020204" pitchFamily="34" charset="0"/>
                <a:cs typeface="Arial" panose="020B0604020202020204" pitchFamily="34" charset="0"/>
              </a:defRPr>
            </a:lvl3pPr>
            <a:lvl4pPr marL="402336" indent="-109728">
              <a:lnSpc>
                <a:spcPct val="100000"/>
              </a:lnSpc>
              <a:buFont typeface="System Font Regular"/>
              <a:buChar char="-"/>
              <a:defRPr sz="900" b="0" i="0">
                <a:latin typeface="Arial" panose="020B0604020202020204" pitchFamily="34" charset="0"/>
                <a:cs typeface="Arial" panose="020B0604020202020204" pitchFamily="34" charset="0"/>
              </a:defRPr>
            </a:lvl4pPr>
          </a:lstStyle>
          <a:p>
            <a:pPr lvl="0"/>
            <a:endParaRPr lang="en-US" dirty="0"/>
          </a:p>
        </p:txBody>
      </p:sp>
    </p:spTree>
    <p:extLst>
      <p:ext uri="{BB962C8B-B14F-4D97-AF65-F5344CB8AC3E}">
        <p14:creationId xmlns:p14="http://schemas.microsoft.com/office/powerpoint/2010/main" val="753992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FF00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5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dirty="0"/>
              <a:t>LexisNexis Confidential</a:t>
            </a:r>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59531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6" y="4597400"/>
            <a:ext cx="514349" cy="550862"/>
          </a:xfrm>
          <a:prstGeom prst="rect">
            <a:avLst/>
          </a:prstGeo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85DC55FF-7A8D-684A-B830-96275BC164F7}"/>
              </a:ext>
            </a:extLst>
          </p:cNvPr>
          <p:cNvSpPr>
            <a:spLocks noGrp="1"/>
          </p:cNvSpPr>
          <p:nvPr>
            <p:ph type="title" hasCustomPrompt="1"/>
          </p:nvPr>
        </p:nvSpPr>
        <p:spPr>
          <a:xfrm>
            <a:off x="457200" y="454024"/>
            <a:ext cx="8226425" cy="338328"/>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Table of contents title</a:t>
            </a:r>
          </a:p>
        </p:txBody>
      </p:sp>
      <p:sp>
        <p:nvSpPr>
          <p:cNvPr id="9" name="Text Placeholder 4">
            <a:extLst>
              <a:ext uri="{FF2B5EF4-FFF2-40B4-BE49-F238E27FC236}">
                <a16:creationId xmlns:a16="http://schemas.microsoft.com/office/drawing/2014/main" id="{466E63F1-0C39-9245-B8AA-CC0AC2D87C40}"/>
              </a:ext>
            </a:extLst>
          </p:cNvPr>
          <p:cNvSpPr>
            <a:spLocks noGrp="1"/>
          </p:cNvSpPr>
          <p:nvPr>
            <p:ph type="body" sz="quarter" idx="17"/>
          </p:nvPr>
        </p:nvSpPr>
        <p:spPr>
          <a:xfrm>
            <a:off x="457201" y="1736725"/>
            <a:ext cx="4019549" cy="2676524"/>
          </a:xfrm>
          <a:prstGeom prst="rect">
            <a:avLst/>
          </a:prstGeom>
        </p:spPr>
        <p:txBody>
          <a:bodyPr lIns="0" tIns="0" rIns="91440" bIns="0">
            <a:noAutofit/>
          </a:bodyPr>
          <a:lstStyle>
            <a:lvl1pPr marL="210312" indent="-210312">
              <a:spcBef>
                <a:spcPts val="0"/>
              </a:spcBef>
              <a:spcAft>
                <a:spcPts val="1200"/>
              </a:spcAft>
              <a:buClr>
                <a:schemeClr val="tx1"/>
              </a:buClr>
              <a:buFont typeface="Wingdings" pitchFamily="2" charset="2"/>
              <a:buChar char="§"/>
              <a:defRPr sz="1200" b="0" i="0">
                <a:solidFill>
                  <a:schemeClr val="tx1"/>
                </a:solidFill>
                <a:latin typeface="Arial" panose="020B0604020202020204" pitchFamily="34" charset="0"/>
                <a:cs typeface="Arial" panose="020B0604020202020204" pitchFamily="34" charset="0"/>
              </a:defRPr>
            </a:lvl1pPr>
            <a:lvl2pPr marL="7937" indent="0">
              <a:lnSpc>
                <a:spcPct val="100000"/>
              </a:lnSpc>
              <a:buNone/>
              <a:tabLst/>
              <a:defRPr sz="900" b="0" i="0">
                <a:solidFill>
                  <a:schemeClr val="tx1"/>
                </a:solidFill>
                <a:latin typeface="Lato Light" panose="020F0302020204030203" pitchFamily="34" charset="77"/>
              </a:defRPr>
            </a:lvl2pPr>
            <a:lvl3pPr marL="290513" indent="-112713">
              <a:lnSpc>
                <a:spcPct val="100000"/>
              </a:lnSpc>
              <a:tabLst/>
              <a:defRPr sz="900" b="0" i="0">
                <a:solidFill>
                  <a:schemeClr val="tx1"/>
                </a:solidFill>
                <a:latin typeface="Lato Light" panose="020F0302020204030203" pitchFamily="34" charset="77"/>
              </a:defRPr>
            </a:lvl3pPr>
            <a:lvl4pPr marL="403225" indent="-112713">
              <a:lnSpc>
                <a:spcPct val="100000"/>
              </a:lnSpc>
              <a:buFont typeface="System Font Regular"/>
              <a:buChar char="-"/>
              <a:tabLst/>
              <a:defRPr sz="900" b="0" i="0">
                <a:solidFill>
                  <a:schemeClr val="tx1"/>
                </a:solidFill>
                <a:latin typeface="Lato Light" panose="020F0302020204030203" pitchFamily="34" charset="77"/>
              </a:defRPr>
            </a:lvl4pPr>
            <a:lvl5pPr>
              <a:defRPr sz="1200" b="1">
                <a:solidFill>
                  <a:schemeClr val="bg1">
                    <a:lumMod val="10000"/>
                  </a:schemeClr>
                </a:solidFill>
                <a:latin typeface="Lato" panose="020F0502020204030203" pitchFamily="34" charset="77"/>
              </a:defRPr>
            </a:lvl5pPr>
          </a:lstStyle>
          <a:p>
            <a:pPr lvl="0"/>
            <a:r>
              <a:rPr lang="en-US" dirty="0"/>
              <a:t>Edit Master text</a:t>
            </a:r>
          </a:p>
          <a:p>
            <a:pPr lvl="0"/>
            <a:r>
              <a:rPr lang="en-US" dirty="0"/>
              <a:t>Edit Master text</a:t>
            </a:r>
          </a:p>
          <a:p>
            <a:pPr lvl="0"/>
            <a:r>
              <a:rPr lang="en-US" dirty="0"/>
              <a:t>Edit Master text</a:t>
            </a:r>
          </a:p>
          <a:p>
            <a:pPr lvl="0"/>
            <a:r>
              <a:rPr lang="en-US" dirty="0"/>
              <a:t>Edit Master text</a:t>
            </a:r>
          </a:p>
          <a:p>
            <a:pPr lvl="0"/>
            <a:r>
              <a:rPr lang="en-US" dirty="0"/>
              <a:t>Edit Master text</a:t>
            </a:r>
          </a:p>
        </p:txBody>
      </p:sp>
    </p:spTree>
    <p:extLst>
      <p:ext uri="{BB962C8B-B14F-4D97-AF65-F5344CB8AC3E}">
        <p14:creationId xmlns:p14="http://schemas.microsoft.com/office/powerpoint/2010/main" val="311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6" y="4597401"/>
            <a:ext cx="514348" cy="550318"/>
          </a:xfrm>
          <a:prstGeom prst="rect">
            <a:avLst/>
          </a:prstGeom>
        </p:spPr>
        <p:txBody>
          <a:bodyPr tIns="0" bIns="0"/>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4C6F94FB-325B-FB47-B51A-3D115D101634}"/>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E5955F41-45D9-2842-8C50-F534299A7E65}"/>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i="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edit Subtitle</a:t>
            </a:r>
          </a:p>
        </p:txBody>
      </p:sp>
      <p:sp>
        <p:nvSpPr>
          <p:cNvPr id="7" name="Text Placeholder 4">
            <a:extLst>
              <a:ext uri="{FF2B5EF4-FFF2-40B4-BE49-F238E27FC236}">
                <a16:creationId xmlns:a16="http://schemas.microsoft.com/office/drawing/2014/main" id="{5DD18C1B-B4E0-7246-93E1-80FD73B427E8}"/>
              </a:ext>
            </a:extLst>
          </p:cNvPr>
          <p:cNvSpPr>
            <a:spLocks noGrp="1"/>
          </p:cNvSpPr>
          <p:nvPr>
            <p:ph type="body" sz="quarter" idx="15" hasCustomPrompt="1"/>
          </p:nvPr>
        </p:nvSpPr>
        <p:spPr>
          <a:xfrm>
            <a:off x="457200" y="1736725"/>
            <a:ext cx="8226423" cy="2676524"/>
          </a:xfrm>
          <a:prstGeom prst="rect">
            <a:avLst/>
          </a:prstGeom>
        </p:spPr>
        <p:txBody>
          <a:bodyPr lIns="0" tIns="0" rIns="0" bIns="0">
            <a:noAutofit/>
          </a:bodyPr>
          <a:lstStyle>
            <a:lvl1pPr marL="0" indent="0">
              <a:spcAft>
                <a:spcPts val="600"/>
              </a:spcAft>
              <a:buNone/>
              <a:defRPr sz="1600" b="1" i="0">
                <a:solidFill>
                  <a:schemeClr val="tx1"/>
                </a:solidFill>
                <a:latin typeface="Arial" panose="020B0604020202020204" pitchFamily="34" charset="0"/>
                <a:cs typeface="Arial" panose="020B0604020202020204" pitchFamily="34" charset="0"/>
              </a:defRPr>
            </a:lvl1pPr>
            <a:lvl2pPr marL="9144" indent="0">
              <a:lnSpc>
                <a:spcPct val="100000"/>
              </a:lnSpc>
              <a:buNone/>
              <a:tabLst/>
              <a:defRPr sz="120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120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120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94976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6" y="4597401"/>
            <a:ext cx="514349" cy="550318"/>
          </a:xfrm>
          <a:prstGeom prst="rect">
            <a:avLst/>
          </a:prstGeo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5" name="Title 1">
            <a:extLst>
              <a:ext uri="{FF2B5EF4-FFF2-40B4-BE49-F238E27FC236}">
                <a16:creationId xmlns:a16="http://schemas.microsoft.com/office/drawing/2014/main" id="{4C6F94FB-325B-FB47-B51A-3D115D101634}"/>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E5955F41-45D9-2842-8C50-F534299A7E65}"/>
              </a:ext>
            </a:extLst>
          </p:cNvPr>
          <p:cNvSpPr>
            <a:spLocks noGrp="1"/>
          </p:cNvSpPr>
          <p:nvPr>
            <p:ph type="body" sz="quarter" idx="13" hasCustomPrompt="1"/>
          </p:nvPr>
        </p:nvSpPr>
        <p:spPr>
          <a:xfrm>
            <a:off x="457202" y="794000"/>
            <a:ext cx="8226423" cy="208255"/>
          </a:xfrm>
          <a:prstGeom prst="rect">
            <a:avLst/>
          </a:prstGeom>
        </p:spPr>
        <p:txBody>
          <a:bodyPr lIns="0" tIns="0" bIns="0">
            <a:noAutofit/>
          </a:bodyPr>
          <a:lstStyle>
            <a:lvl1pPr marL="9144" indent="0">
              <a:lnSpc>
                <a:spcPct val="100000"/>
              </a:lnSpc>
              <a:buNone/>
              <a:defRPr sz="1200" b="1" i="0">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7" name="Text Placeholder 4">
            <a:extLst>
              <a:ext uri="{FF2B5EF4-FFF2-40B4-BE49-F238E27FC236}">
                <a16:creationId xmlns:a16="http://schemas.microsoft.com/office/drawing/2014/main" id="{5DD18C1B-B4E0-7246-93E1-80FD73B427E8}"/>
              </a:ext>
            </a:extLst>
          </p:cNvPr>
          <p:cNvSpPr>
            <a:spLocks noGrp="1"/>
          </p:cNvSpPr>
          <p:nvPr>
            <p:ph type="body" sz="quarter" idx="15" hasCustomPrompt="1"/>
          </p:nvPr>
        </p:nvSpPr>
        <p:spPr>
          <a:xfrm>
            <a:off x="457201" y="1736725"/>
            <a:ext cx="4019549" cy="2676524"/>
          </a:xfrm>
          <a:prstGeom prst="rect">
            <a:avLst/>
          </a:prstGeom>
        </p:spPr>
        <p:txBody>
          <a:bodyPr lIns="0" tIns="0" rIns="0" bIns="0">
            <a:noAutofit/>
          </a:bodyPr>
          <a:lstStyle>
            <a:lvl1pPr marL="0" indent="0">
              <a:spcAft>
                <a:spcPts val="600"/>
              </a:spcAft>
              <a:buNone/>
              <a:defRPr sz="1600" b="1" i="0">
                <a:solidFill>
                  <a:schemeClr val="tx1"/>
                </a:solidFill>
                <a:latin typeface="Arial" panose="020B0604020202020204" pitchFamily="34" charset="0"/>
                <a:cs typeface="Arial" panose="020B0604020202020204" pitchFamily="34" charset="0"/>
              </a:defRPr>
            </a:lvl1pPr>
            <a:lvl2pPr marL="7937" indent="0">
              <a:lnSpc>
                <a:spcPct val="100000"/>
              </a:lnSpc>
              <a:buNone/>
              <a:tabLst/>
              <a:defRPr sz="120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120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120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
        <p:nvSpPr>
          <p:cNvPr id="8" name="Text Placeholder 4">
            <a:extLst>
              <a:ext uri="{FF2B5EF4-FFF2-40B4-BE49-F238E27FC236}">
                <a16:creationId xmlns:a16="http://schemas.microsoft.com/office/drawing/2014/main" id="{DE589230-5BDA-4B45-B0AF-36D305F4C452}"/>
              </a:ext>
            </a:extLst>
          </p:cNvPr>
          <p:cNvSpPr>
            <a:spLocks noGrp="1"/>
          </p:cNvSpPr>
          <p:nvPr>
            <p:ph type="body" sz="quarter" idx="16" hasCustomPrompt="1"/>
          </p:nvPr>
        </p:nvSpPr>
        <p:spPr>
          <a:xfrm>
            <a:off x="4664076" y="1736725"/>
            <a:ext cx="4019549" cy="2676524"/>
          </a:xfrm>
          <a:prstGeom prst="rect">
            <a:avLst/>
          </a:prstGeom>
        </p:spPr>
        <p:txBody>
          <a:bodyPr lIns="0" tIns="0" rIns="0" bIns="0">
            <a:noAutofit/>
          </a:bodyPr>
          <a:lstStyle>
            <a:lvl1pPr marL="0" indent="0">
              <a:spcAft>
                <a:spcPts val="600"/>
              </a:spcAft>
              <a:buNone/>
              <a:defRPr sz="1600" b="1" i="0">
                <a:solidFill>
                  <a:schemeClr val="tx1"/>
                </a:solidFill>
                <a:latin typeface="Arial" panose="020B0604020202020204" pitchFamily="34" charset="0"/>
                <a:cs typeface="Arial" panose="020B0604020202020204" pitchFamily="34" charset="0"/>
              </a:defRPr>
            </a:lvl1pPr>
            <a:lvl2pPr marL="7937" indent="0">
              <a:lnSpc>
                <a:spcPct val="100000"/>
              </a:lnSpc>
              <a:buNone/>
              <a:tabLst/>
              <a:defRPr sz="1200" b="0" i="0">
                <a:solidFill>
                  <a:schemeClr val="tx1"/>
                </a:solidFill>
                <a:latin typeface="Arial" panose="020B0604020202020204" pitchFamily="34" charset="0"/>
                <a:cs typeface="Arial" panose="020B0604020202020204" pitchFamily="34" charset="0"/>
              </a:defRPr>
            </a:lvl2pPr>
            <a:lvl3pPr marL="290513" indent="-112713">
              <a:lnSpc>
                <a:spcPct val="100000"/>
              </a:lnSpc>
              <a:tabLst/>
              <a:defRPr sz="1200" b="0" i="0">
                <a:solidFill>
                  <a:schemeClr val="tx1"/>
                </a:solidFill>
                <a:latin typeface="Arial" panose="020B0604020202020204" pitchFamily="34" charset="0"/>
                <a:cs typeface="Arial" panose="020B0604020202020204" pitchFamily="34" charset="0"/>
              </a:defRPr>
            </a:lvl3pPr>
            <a:lvl4pPr marL="403225" indent="-112713">
              <a:lnSpc>
                <a:spcPct val="100000"/>
              </a:lnSpc>
              <a:buFont typeface="System Font Regular"/>
              <a:buChar char="-"/>
              <a:tabLst/>
              <a:defRPr sz="1200" b="0" i="0">
                <a:solidFill>
                  <a:schemeClr val="tx1"/>
                </a:solidFill>
                <a:latin typeface="Arial" panose="020B0604020202020204" pitchFamily="34" charset="0"/>
                <a:cs typeface="Arial" panose="020B0604020202020204" pitchFamily="34" charset="0"/>
              </a:defRPr>
            </a:lvl4pPr>
            <a:lvl5pPr>
              <a:defRPr sz="1200"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
        <p:nvSpPr>
          <p:cNvPr id="9" name="Footer Placeholder 3">
            <a:extLst>
              <a:ext uri="{FF2B5EF4-FFF2-40B4-BE49-F238E27FC236}">
                <a16:creationId xmlns:a16="http://schemas.microsoft.com/office/drawing/2014/main" id="{28BC57B6-A61C-FB4B-AE29-7A1A176A84A9}"/>
              </a:ext>
            </a:extLst>
          </p:cNvPr>
          <p:cNvSpPr>
            <a:spLocks noGrp="1"/>
          </p:cNvSpPr>
          <p:nvPr>
            <p:ph type="ftr" sz="quarter" idx="11"/>
          </p:nvPr>
        </p:nvSpPr>
        <p:spPr>
          <a:xfrm>
            <a:off x="4664075" y="4597400"/>
            <a:ext cx="3317875" cy="550862"/>
          </a:xfr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Tree>
    <p:extLst>
      <p:ext uri="{BB962C8B-B14F-4D97-AF65-F5344CB8AC3E}">
        <p14:creationId xmlns:p14="http://schemas.microsoft.com/office/powerpoint/2010/main" val="380488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8169276" y="4597400"/>
            <a:ext cx="514349" cy="550320"/>
          </a:xfrm>
          <a:prstGeom prst="rect">
            <a:avLst/>
          </a:prstGeo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4664075" y="4597400"/>
            <a:ext cx="3317875" cy="550862"/>
          </a:xfrm>
        </p:spPr>
        <p:txBody>
          <a:bodyPr/>
          <a:lstStyle>
            <a:lvl1pPr algn="r">
              <a:defRPr>
                <a:latin typeface="Arial" panose="020B0604020202020204" pitchFamily="34" charset="0"/>
                <a:cs typeface="Arial" panose="020B0604020202020204" pitchFamily="34" charset="0"/>
              </a:defRPr>
            </a:lvl1pPr>
          </a:lstStyle>
          <a:p>
            <a:r>
              <a:rPr lang="en-US" dirty="0"/>
              <a:t>LexisNexis Confidential</a:t>
            </a:r>
          </a:p>
        </p:txBody>
      </p:sp>
      <p:sp>
        <p:nvSpPr>
          <p:cNvPr id="5" name="Title 1">
            <a:extLst>
              <a:ext uri="{FF2B5EF4-FFF2-40B4-BE49-F238E27FC236}">
                <a16:creationId xmlns:a16="http://schemas.microsoft.com/office/drawing/2014/main" id="{85DC55FF-7A8D-684A-B830-96275BC164F7}"/>
              </a:ext>
            </a:extLst>
          </p:cNvPr>
          <p:cNvSpPr>
            <a:spLocks noGrp="1"/>
          </p:cNvSpPr>
          <p:nvPr>
            <p:ph type="title"/>
          </p:nvPr>
        </p:nvSpPr>
        <p:spPr>
          <a:xfrm>
            <a:off x="457200" y="454025"/>
            <a:ext cx="8226425" cy="339316"/>
          </a:xfrm>
          <a:prstGeom prst="rect">
            <a:avLst/>
          </a:prstGeom>
        </p:spPr>
        <p:txBody>
          <a:bodyPr lIns="0" t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E2751259-CD61-CA48-9EB6-437151C52A21}"/>
              </a:ext>
            </a:extLst>
          </p:cNvPr>
          <p:cNvSpPr>
            <a:spLocks noGrp="1"/>
          </p:cNvSpPr>
          <p:nvPr>
            <p:ph type="body" sz="quarter" idx="13" hasCustomPrompt="1"/>
          </p:nvPr>
        </p:nvSpPr>
        <p:spPr>
          <a:xfrm>
            <a:off x="457200" y="794000"/>
            <a:ext cx="8226425" cy="208255"/>
          </a:xfrm>
          <a:prstGeom prst="rect">
            <a:avLst/>
          </a:prstGeom>
        </p:spPr>
        <p:txBody>
          <a:bodyPr lIns="0" tIns="0" bIns="0">
            <a:noAutofit/>
          </a:bodyPr>
          <a:lstStyle>
            <a:lvl1pPr marL="9144" indent="0">
              <a:lnSpc>
                <a:spcPct val="100000"/>
              </a:lnSpc>
              <a:buNone/>
              <a:defRPr sz="1200" b="1">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7" name="Text Placeholder 6">
            <a:extLst>
              <a:ext uri="{FF2B5EF4-FFF2-40B4-BE49-F238E27FC236}">
                <a16:creationId xmlns:a16="http://schemas.microsoft.com/office/drawing/2014/main" id="{640F5E02-C2E4-6F4F-B2A0-9A23B6E77549}"/>
              </a:ext>
            </a:extLst>
          </p:cNvPr>
          <p:cNvSpPr>
            <a:spLocks noGrp="1"/>
          </p:cNvSpPr>
          <p:nvPr>
            <p:ph type="body" sz="quarter" idx="16" hasCustomPrompt="1"/>
          </p:nvPr>
        </p:nvSpPr>
        <p:spPr>
          <a:xfrm>
            <a:off x="457200" y="1736725"/>
            <a:ext cx="2619375" cy="2676525"/>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13" name="Text Placeholder 6">
            <a:extLst>
              <a:ext uri="{FF2B5EF4-FFF2-40B4-BE49-F238E27FC236}">
                <a16:creationId xmlns:a16="http://schemas.microsoft.com/office/drawing/2014/main" id="{DC187EA3-848C-F546-9F27-E0B6C68471A9}"/>
              </a:ext>
            </a:extLst>
          </p:cNvPr>
          <p:cNvSpPr>
            <a:spLocks noGrp="1"/>
          </p:cNvSpPr>
          <p:nvPr>
            <p:ph type="body" sz="quarter" idx="17" hasCustomPrompt="1"/>
          </p:nvPr>
        </p:nvSpPr>
        <p:spPr>
          <a:xfrm>
            <a:off x="3260725" y="1736725"/>
            <a:ext cx="2619374" cy="2676525"/>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14" name="Text Placeholder 6">
            <a:extLst>
              <a:ext uri="{FF2B5EF4-FFF2-40B4-BE49-F238E27FC236}">
                <a16:creationId xmlns:a16="http://schemas.microsoft.com/office/drawing/2014/main" id="{18A558AA-CC1D-0D48-8EE1-444DB9DE9AED}"/>
              </a:ext>
            </a:extLst>
          </p:cNvPr>
          <p:cNvSpPr>
            <a:spLocks noGrp="1"/>
          </p:cNvSpPr>
          <p:nvPr>
            <p:ph type="body" sz="quarter" idx="18" hasCustomPrompt="1"/>
          </p:nvPr>
        </p:nvSpPr>
        <p:spPr>
          <a:xfrm>
            <a:off x="6064250" y="1736725"/>
            <a:ext cx="2619375" cy="2676525"/>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4656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AL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BD7D9C3-83C6-F443-B7C0-B7E3FBC8B1DF}"/>
              </a:ext>
            </a:extLst>
          </p:cNvPr>
          <p:cNvSpPr>
            <a:spLocks noGrp="1"/>
          </p:cNvSpPr>
          <p:nvPr>
            <p:ph type="ftr" sz="quarter" idx="11"/>
          </p:nvPr>
        </p:nvSpPr>
        <p:spPr/>
        <p:txBody>
          <a:bodyPr/>
          <a:lstStyle>
            <a:lvl1pPr algn="r">
              <a:defRPr/>
            </a:lvl1pPr>
          </a:lstStyle>
          <a:p>
            <a:r>
              <a:rPr lang="en-US" dirty="0"/>
              <a:t>LexisNexis Confidential</a:t>
            </a:r>
          </a:p>
        </p:txBody>
      </p:sp>
      <p:sp>
        <p:nvSpPr>
          <p:cNvPr id="6" name="Title 1">
            <a:extLst>
              <a:ext uri="{FF2B5EF4-FFF2-40B4-BE49-F238E27FC236}">
                <a16:creationId xmlns:a16="http://schemas.microsoft.com/office/drawing/2014/main" id="{54E228E7-3F72-7940-9530-D45ADA7EAE3B}"/>
              </a:ext>
            </a:extLst>
          </p:cNvPr>
          <p:cNvSpPr>
            <a:spLocks noGrp="1"/>
          </p:cNvSpPr>
          <p:nvPr>
            <p:ph type="title"/>
          </p:nvPr>
        </p:nvSpPr>
        <p:spPr>
          <a:xfrm>
            <a:off x="457200" y="454025"/>
            <a:ext cx="8226425" cy="339316"/>
          </a:xfrm>
          <a:prstGeom prst="rect">
            <a:avLst/>
          </a:prstGeom>
        </p:spPr>
        <p:txBody>
          <a:bodyPr lIns="0" tIns="0" r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7" name="Text Placeholder 14">
            <a:extLst>
              <a:ext uri="{FF2B5EF4-FFF2-40B4-BE49-F238E27FC236}">
                <a16:creationId xmlns:a16="http://schemas.microsoft.com/office/drawing/2014/main" id="{4FF41DFD-C9D4-3840-8FAF-768702F301CA}"/>
              </a:ext>
            </a:extLst>
          </p:cNvPr>
          <p:cNvSpPr>
            <a:spLocks noGrp="1"/>
          </p:cNvSpPr>
          <p:nvPr>
            <p:ph type="body" sz="quarter" idx="13" hasCustomPrompt="1"/>
          </p:nvPr>
        </p:nvSpPr>
        <p:spPr>
          <a:xfrm>
            <a:off x="457202" y="794000"/>
            <a:ext cx="8226423" cy="208255"/>
          </a:xfrm>
          <a:prstGeom prst="rect">
            <a:avLst/>
          </a:prstGeom>
        </p:spPr>
        <p:txBody>
          <a:bodyPr lIns="0" tIns="0" rIns="0" bIns="0">
            <a:noAutofit/>
          </a:bodyPr>
          <a:lstStyle>
            <a:lvl1pPr marL="9144" indent="0">
              <a:lnSpc>
                <a:spcPct val="100000"/>
              </a:lnSpc>
              <a:buNone/>
              <a:defRPr sz="1200" b="1" i="0">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8" name="Rectangle 7">
            <a:extLst>
              <a:ext uri="{FF2B5EF4-FFF2-40B4-BE49-F238E27FC236}">
                <a16:creationId xmlns:a16="http://schemas.microsoft.com/office/drawing/2014/main" id="{36C6BDB9-C40A-C741-AE39-30757AF20B10}"/>
              </a:ext>
            </a:extLst>
          </p:cNvPr>
          <p:cNvSpPr/>
          <p:nvPr userDrawn="1"/>
        </p:nvSpPr>
        <p:spPr>
          <a:xfrm rot="5400000">
            <a:off x="5905351" y="-907901"/>
            <a:ext cx="136820" cy="542607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192D42C8-859C-8246-A42A-BCED295E81A0}"/>
              </a:ext>
            </a:extLst>
          </p:cNvPr>
          <p:cNvSpPr/>
          <p:nvPr userDrawn="1"/>
        </p:nvSpPr>
        <p:spPr>
          <a:xfrm>
            <a:off x="3247846" y="1687060"/>
            <a:ext cx="228502" cy="228502"/>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1" name="Text Placeholder 10">
            <a:extLst>
              <a:ext uri="{FF2B5EF4-FFF2-40B4-BE49-F238E27FC236}">
                <a16:creationId xmlns:a16="http://schemas.microsoft.com/office/drawing/2014/main" id="{B2EE314D-BF22-4346-AA23-87890C8E0573}"/>
              </a:ext>
            </a:extLst>
          </p:cNvPr>
          <p:cNvSpPr>
            <a:spLocks noGrp="1"/>
          </p:cNvSpPr>
          <p:nvPr>
            <p:ph type="body" sz="quarter" idx="15" hasCustomPrompt="1"/>
          </p:nvPr>
        </p:nvSpPr>
        <p:spPr>
          <a:xfrm>
            <a:off x="457200" y="1736725"/>
            <a:ext cx="2619375" cy="2676525"/>
          </a:xfrm>
        </p:spPr>
        <p:txBody>
          <a:bodyPr/>
          <a:lstStyle>
            <a:lvl1pPr>
              <a:defRPr/>
            </a:lvl1pPr>
            <a:lvl2pPr>
              <a:defRPr/>
            </a:lvl2pPr>
            <a:lvl3pPr>
              <a:defRPr/>
            </a:lvl3pPr>
            <a:lvl4pPr>
              <a:defRPr/>
            </a:lvl4pPr>
          </a:lstStyle>
          <a:p>
            <a:r>
              <a:rPr lang="en-US" dirty="0"/>
              <a:t>Subhead</a:t>
            </a:r>
          </a:p>
        </p:txBody>
      </p:sp>
      <p:sp>
        <p:nvSpPr>
          <p:cNvPr id="10" name="Text Placeholder 9">
            <a:extLst>
              <a:ext uri="{FF2B5EF4-FFF2-40B4-BE49-F238E27FC236}">
                <a16:creationId xmlns:a16="http://schemas.microsoft.com/office/drawing/2014/main" id="{C7BD8FC4-FE11-AE4D-BEBC-63F85906AD10}"/>
              </a:ext>
            </a:extLst>
          </p:cNvPr>
          <p:cNvSpPr>
            <a:spLocks noGrp="1"/>
          </p:cNvSpPr>
          <p:nvPr>
            <p:ph type="body" sz="quarter" idx="18" hasCustomPrompt="1"/>
          </p:nvPr>
        </p:nvSpPr>
        <p:spPr>
          <a:xfrm>
            <a:off x="3262311" y="2127250"/>
            <a:ext cx="5421313" cy="2286000"/>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13" name="Slide Number Placeholder 5">
            <a:extLst>
              <a:ext uri="{FF2B5EF4-FFF2-40B4-BE49-F238E27FC236}">
                <a16:creationId xmlns:a16="http://schemas.microsoft.com/office/drawing/2014/main" id="{1602F326-3C12-974E-8326-171B0F8B646D}"/>
              </a:ext>
            </a:extLst>
          </p:cNvPr>
          <p:cNvSpPr>
            <a:spLocks noGrp="1"/>
          </p:cNvSpPr>
          <p:nvPr>
            <p:ph type="sldNum" sz="quarter" idx="4"/>
          </p:nvPr>
        </p:nvSpPr>
        <p:spPr>
          <a:xfrm>
            <a:off x="8169276" y="4597400"/>
            <a:ext cx="514349" cy="550862"/>
          </a:xfrm>
          <a:prstGeom prst="rect">
            <a:avLst/>
          </a:prstGeom>
        </p:spPr>
        <p:txBody>
          <a:bodyPr lIns="0" tIns="0" rIns="0" bIns="0" anchor="ctr"/>
          <a:lstStyle>
            <a:lvl1pPr algn="r">
              <a:defRPr sz="825" b="0" i="0">
                <a:solidFill>
                  <a:srgbClr val="000000"/>
                </a:solidFill>
                <a:latin typeface="Arial" panose="020B0604020202020204" pitchFamily="34" charset="0"/>
                <a:ea typeface="Source Sans Pro" charset="0"/>
                <a:cs typeface="Arial" panose="020B0604020202020204" pitchFamily="34" charset="0"/>
              </a:defRPr>
            </a:lvl1pPr>
          </a:lstStyle>
          <a:p>
            <a:fld id="{D41FAE98-9FDA-8740-8F93-1E3A00396EB1}" type="slidenum">
              <a:rPr lang="en-US" smtClean="0"/>
              <a:pPr/>
              <a:t>‹#›</a:t>
            </a:fld>
            <a:endParaRPr lang="en-US" dirty="0"/>
          </a:p>
        </p:txBody>
      </p:sp>
    </p:spTree>
    <p:extLst>
      <p:ext uri="{BB962C8B-B14F-4D97-AF65-F5344CB8AC3E}">
        <p14:creationId xmlns:p14="http://schemas.microsoft.com/office/powerpoint/2010/main" val="176513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AL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BD7D9C3-83C6-F443-B7C0-B7E3FBC8B1DF}"/>
              </a:ext>
            </a:extLst>
          </p:cNvPr>
          <p:cNvSpPr>
            <a:spLocks noGrp="1"/>
          </p:cNvSpPr>
          <p:nvPr>
            <p:ph type="ftr" sz="quarter" idx="11"/>
          </p:nvPr>
        </p:nvSpPr>
        <p:spPr/>
        <p:txBody>
          <a:bodyPr/>
          <a:lstStyle>
            <a:lvl1pPr algn="r">
              <a:defRPr/>
            </a:lvl1pPr>
          </a:lstStyle>
          <a:p>
            <a:r>
              <a:rPr lang="en-US" dirty="0"/>
              <a:t>LexisNexis Confidential</a:t>
            </a:r>
          </a:p>
        </p:txBody>
      </p:sp>
      <p:sp>
        <p:nvSpPr>
          <p:cNvPr id="6" name="Title 1">
            <a:extLst>
              <a:ext uri="{FF2B5EF4-FFF2-40B4-BE49-F238E27FC236}">
                <a16:creationId xmlns:a16="http://schemas.microsoft.com/office/drawing/2014/main" id="{54E228E7-3F72-7940-9530-D45ADA7EAE3B}"/>
              </a:ext>
            </a:extLst>
          </p:cNvPr>
          <p:cNvSpPr>
            <a:spLocks noGrp="1"/>
          </p:cNvSpPr>
          <p:nvPr>
            <p:ph type="title"/>
          </p:nvPr>
        </p:nvSpPr>
        <p:spPr>
          <a:xfrm>
            <a:off x="457200" y="454025"/>
            <a:ext cx="8226425" cy="339316"/>
          </a:xfrm>
          <a:prstGeom prst="rect">
            <a:avLst/>
          </a:prstGeom>
        </p:spPr>
        <p:txBody>
          <a:bodyPr lIns="0" tIns="0" r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7" name="Text Placeholder 14">
            <a:extLst>
              <a:ext uri="{FF2B5EF4-FFF2-40B4-BE49-F238E27FC236}">
                <a16:creationId xmlns:a16="http://schemas.microsoft.com/office/drawing/2014/main" id="{4FF41DFD-C9D4-3840-8FAF-768702F301CA}"/>
              </a:ext>
            </a:extLst>
          </p:cNvPr>
          <p:cNvSpPr>
            <a:spLocks noGrp="1"/>
          </p:cNvSpPr>
          <p:nvPr>
            <p:ph type="body" sz="quarter" idx="13" hasCustomPrompt="1"/>
          </p:nvPr>
        </p:nvSpPr>
        <p:spPr>
          <a:xfrm>
            <a:off x="457202" y="794000"/>
            <a:ext cx="8226423" cy="208255"/>
          </a:xfrm>
          <a:prstGeom prst="rect">
            <a:avLst/>
          </a:prstGeom>
        </p:spPr>
        <p:txBody>
          <a:bodyPr lIns="0" tIns="0" rIns="0" bIns="0">
            <a:noAutofit/>
          </a:bodyPr>
          <a:lstStyle>
            <a:lvl1pPr marL="9144" indent="0">
              <a:lnSpc>
                <a:spcPct val="100000"/>
              </a:lnSpc>
              <a:buNone/>
              <a:defRPr sz="1200" b="1" i="0">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8" name="Rectangle 7">
            <a:extLst>
              <a:ext uri="{FF2B5EF4-FFF2-40B4-BE49-F238E27FC236}">
                <a16:creationId xmlns:a16="http://schemas.microsoft.com/office/drawing/2014/main" id="{36C6BDB9-C40A-C741-AE39-30757AF20B10}"/>
              </a:ext>
            </a:extLst>
          </p:cNvPr>
          <p:cNvSpPr/>
          <p:nvPr userDrawn="1"/>
        </p:nvSpPr>
        <p:spPr>
          <a:xfrm rot="5400000">
            <a:off x="5905351" y="-907901"/>
            <a:ext cx="136820" cy="542607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192D42C8-859C-8246-A42A-BCED295E81A0}"/>
              </a:ext>
            </a:extLst>
          </p:cNvPr>
          <p:cNvSpPr/>
          <p:nvPr userDrawn="1"/>
        </p:nvSpPr>
        <p:spPr>
          <a:xfrm>
            <a:off x="3247846" y="1687060"/>
            <a:ext cx="228502" cy="228502"/>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F8B5BEC0-DFD8-B743-BA9D-4E44C01CEA58}"/>
              </a:ext>
            </a:extLst>
          </p:cNvPr>
          <p:cNvSpPr/>
          <p:nvPr userDrawn="1"/>
        </p:nvSpPr>
        <p:spPr>
          <a:xfrm>
            <a:off x="6053033" y="1687060"/>
            <a:ext cx="228502" cy="228502"/>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0" name="Text Placeholder 9">
            <a:extLst>
              <a:ext uri="{FF2B5EF4-FFF2-40B4-BE49-F238E27FC236}">
                <a16:creationId xmlns:a16="http://schemas.microsoft.com/office/drawing/2014/main" id="{7D05639E-3E80-9048-B269-AEF17646F126}"/>
              </a:ext>
            </a:extLst>
          </p:cNvPr>
          <p:cNvSpPr>
            <a:spLocks noGrp="1"/>
          </p:cNvSpPr>
          <p:nvPr>
            <p:ph type="body" sz="quarter" idx="17" hasCustomPrompt="1"/>
          </p:nvPr>
        </p:nvSpPr>
        <p:spPr>
          <a:xfrm>
            <a:off x="457200" y="1736725"/>
            <a:ext cx="2619375" cy="2676525"/>
          </a:xfrm>
        </p:spPr>
        <p:txBody>
          <a:bodyPr/>
          <a:lstStyle>
            <a:lvl1pPr>
              <a:defRPr/>
            </a:lvl1pPr>
            <a:lvl2pPr>
              <a:defRPr/>
            </a:lvl2pPr>
            <a:lvl3pPr>
              <a:defRPr/>
            </a:lvl3pPr>
            <a:lvl4pPr>
              <a:defRPr/>
            </a:lvl4pPr>
          </a:lstStyle>
          <a:p>
            <a:r>
              <a:rPr lang="en-US" dirty="0"/>
              <a:t>Subhead</a:t>
            </a:r>
          </a:p>
        </p:txBody>
      </p:sp>
      <p:sp>
        <p:nvSpPr>
          <p:cNvPr id="15" name="Text Placeholder 9">
            <a:extLst>
              <a:ext uri="{FF2B5EF4-FFF2-40B4-BE49-F238E27FC236}">
                <a16:creationId xmlns:a16="http://schemas.microsoft.com/office/drawing/2014/main" id="{EABE61F3-8781-1C4E-BF37-00C1923F94BE}"/>
              </a:ext>
            </a:extLst>
          </p:cNvPr>
          <p:cNvSpPr>
            <a:spLocks noGrp="1"/>
          </p:cNvSpPr>
          <p:nvPr>
            <p:ph type="body" sz="quarter" idx="18" hasCustomPrompt="1"/>
          </p:nvPr>
        </p:nvSpPr>
        <p:spPr>
          <a:xfrm>
            <a:off x="3262312" y="2127250"/>
            <a:ext cx="2617788" cy="2286000"/>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16" name="Text Placeholder 9">
            <a:extLst>
              <a:ext uri="{FF2B5EF4-FFF2-40B4-BE49-F238E27FC236}">
                <a16:creationId xmlns:a16="http://schemas.microsoft.com/office/drawing/2014/main" id="{1A542B1B-CEC3-5642-8392-09F3239E14E8}"/>
              </a:ext>
            </a:extLst>
          </p:cNvPr>
          <p:cNvSpPr>
            <a:spLocks noGrp="1"/>
          </p:cNvSpPr>
          <p:nvPr>
            <p:ph type="body" sz="quarter" idx="19" hasCustomPrompt="1"/>
          </p:nvPr>
        </p:nvSpPr>
        <p:spPr>
          <a:xfrm>
            <a:off x="6064250" y="2127250"/>
            <a:ext cx="2619375" cy="2286000"/>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12" name="Slide Number Placeholder 5">
            <a:extLst>
              <a:ext uri="{FF2B5EF4-FFF2-40B4-BE49-F238E27FC236}">
                <a16:creationId xmlns:a16="http://schemas.microsoft.com/office/drawing/2014/main" id="{5DA0FC9C-6262-6647-9E82-B949989AD26E}"/>
              </a:ext>
            </a:extLst>
          </p:cNvPr>
          <p:cNvSpPr>
            <a:spLocks noGrp="1"/>
          </p:cNvSpPr>
          <p:nvPr>
            <p:ph type="sldNum" sz="quarter" idx="4"/>
          </p:nvPr>
        </p:nvSpPr>
        <p:spPr>
          <a:xfrm>
            <a:off x="8169276" y="4597400"/>
            <a:ext cx="514349" cy="550862"/>
          </a:xfrm>
          <a:prstGeom prst="rect">
            <a:avLst/>
          </a:prstGeom>
        </p:spPr>
        <p:txBody>
          <a:bodyPr lIns="0" tIns="0" rIns="0" bIns="0" anchor="ctr"/>
          <a:lstStyle>
            <a:lvl1pPr algn="r">
              <a:defRPr sz="825" b="0" i="0">
                <a:solidFill>
                  <a:srgbClr val="000000"/>
                </a:solidFill>
                <a:latin typeface="Arial" panose="020B0604020202020204" pitchFamily="34" charset="0"/>
                <a:ea typeface="Source Sans Pro" charset="0"/>
                <a:cs typeface="Arial" panose="020B0604020202020204" pitchFamily="34" charset="0"/>
              </a:defRPr>
            </a:lvl1pPr>
          </a:lstStyle>
          <a:p>
            <a:fld id="{D41FAE98-9FDA-8740-8F93-1E3A00396EB1}" type="slidenum">
              <a:rPr lang="en-US" smtClean="0"/>
              <a:pPr/>
              <a:t>‹#›</a:t>
            </a:fld>
            <a:endParaRPr lang="en-US" dirty="0"/>
          </a:p>
        </p:txBody>
      </p:sp>
    </p:spTree>
    <p:extLst>
      <p:ext uri="{BB962C8B-B14F-4D97-AF65-F5344CB8AC3E}">
        <p14:creationId xmlns:p14="http://schemas.microsoft.com/office/powerpoint/2010/main" val="398232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Column (AL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BD7D9C3-83C6-F443-B7C0-B7E3FBC8B1DF}"/>
              </a:ext>
            </a:extLst>
          </p:cNvPr>
          <p:cNvSpPr>
            <a:spLocks noGrp="1"/>
          </p:cNvSpPr>
          <p:nvPr>
            <p:ph type="ftr" sz="quarter" idx="11"/>
          </p:nvPr>
        </p:nvSpPr>
        <p:spPr/>
        <p:txBody>
          <a:bodyPr/>
          <a:lstStyle>
            <a:lvl1pPr algn="r">
              <a:defRPr/>
            </a:lvl1pPr>
          </a:lstStyle>
          <a:p>
            <a:r>
              <a:rPr lang="en-US" dirty="0"/>
              <a:t>LexisNexis Confidential</a:t>
            </a:r>
          </a:p>
        </p:txBody>
      </p:sp>
      <p:sp>
        <p:nvSpPr>
          <p:cNvPr id="6" name="Title 1">
            <a:extLst>
              <a:ext uri="{FF2B5EF4-FFF2-40B4-BE49-F238E27FC236}">
                <a16:creationId xmlns:a16="http://schemas.microsoft.com/office/drawing/2014/main" id="{54E228E7-3F72-7940-9530-D45ADA7EAE3B}"/>
              </a:ext>
            </a:extLst>
          </p:cNvPr>
          <p:cNvSpPr>
            <a:spLocks noGrp="1"/>
          </p:cNvSpPr>
          <p:nvPr>
            <p:ph type="title"/>
          </p:nvPr>
        </p:nvSpPr>
        <p:spPr>
          <a:xfrm>
            <a:off x="457200" y="454025"/>
            <a:ext cx="8226425" cy="339316"/>
          </a:xfrm>
          <a:prstGeom prst="rect">
            <a:avLst/>
          </a:prstGeom>
        </p:spPr>
        <p:txBody>
          <a:bodyPr lIns="0" tIns="0" rIns="0" bIns="0" anchor="t">
            <a:noAutofit/>
          </a:bodyPr>
          <a:lstStyle>
            <a:lvl1pPr>
              <a:defRPr sz="1800"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7" name="Text Placeholder 14">
            <a:extLst>
              <a:ext uri="{FF2B5EF4-FFF2-40B4-BE49-F238E27FC236}">
                <a16:creationId xmlns:a16="http://schemas.microsoft.com/office/drawing/2014/main" id="{4FF41DFD-C9D4-3840-8FAF-768702F301CA}"/>
              </a:ext>
            </a:extLst>
          </p:cNvPr>
          <p:cNvSpPr>
            <a:spLocks noGrp="1"/>
          </p:cNvSpPr>
          <p:nvPr>
            <p:ph type="body" sz="quarter" idx="13" hasCustomPrompt="1"/>
          </p:nvPr>
        </p:nvSpPr>
        <p:spPr>
          <a:xfrm>
            <a:off x="457202" y="794000"/>
            <a:ext cx="8226423" cy="208255"/>
          </a:xfrm>
          <a:prstGeom prst="rect">
            <a:avLst/>
          </a:prstGeom>
        </p:spPr>
        <p:txBody>
          <a:bodyPr lIns="0" tIns="0" rIns="0" bIns="0">
            <a:noAutofit/>
          </a:bodyPr>
          <a:lstStyle>
            <a:lvl1pPr marL="9144" indent="0">
              <a:lnSpc>
                <a:spcPct val="100000"/>
              </a:lnSpc>
              <a:buNone/>
              <a:defRPr sz="1200" b="1" i="0">
                <a:solidFill>
                  <a:schemeClr val="tx1"/>
                </a:solidFill>
                <a:latin typeface="Arial" panose="020B0604020202020204" pitchFamily="34" charset="0"/>
                <a:ea typeface="Source Sans Pro" charset="0"/>
                <a:cs typeface="Arial" panose="020B0604020202020204" pitchFamily="34" charset="0"/>
              </a:defRPr>
            </a:lvl1pPr>
          </a:lstStyle>
          <a:p>
            <a:r>
              <a:rPr lang="en-US" dirty="0"/>
              <a:t>Click to edit Subtitle</a:t>
            </a:r>
          </a:p>
        </p:txBody>
      </p:sp>
      <p:sp>
        <p:nvSpPr>
          <p:cNvPr id="8" name="Rectangle 7">
            <a:extLst>
              <a:ext uri="{FF2B5EF4-FFF2-40B4-BE49-F238E27FC236}">
                <a16:creationId xmlns:a16="http://schemas.microsoft.com/office/drawing/2014/main" id="{36C6BDB9-C40A-C741-AE39-30757AF20B10}"/>
              </a:ext>
            </a:extLst>
          </p:cNvPr>
          <p:cNvSpPr/>
          <p:nvPr userDrawn="1"/>
        </p:nvSpPr>
        <p:spPr>
          <a:xfrm rot="5400000">
            <a:off x="5554514" y="-1258739"/>
            <a:ext cx="136820" cy="61277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192D42C8-859C-8246-A42A-BCED295E81A0}"/>
              </a:ext>
            </a:extLst>
          </p:cNvPr>
          <p:cNvSpPr/>
          <p:nvPr userDrawn="1"/>
        </p:nvSpPr>
        <p:spPr>
          <a:xfrm>
            <a:off x="2546350" y="1687060"/>
            <a:ext cx="228502" cy="228502"/>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F8B5BEC0-DFD8-B743-BA9D-4E44C01CEA58}"/>
              </a:ext>
            </a:extLst>
          </p:cNvPr>
          <p:cNvSpPr/>
          <p:nvPr userDrawn="1"/>
        </p:nvSpPr>
        <p:spPr>
          <a:xfrm>
            <a:off x="4651377" y="1687060"/>
            <a:ext cx="228502" cy="228502"/>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D296F1A0-E3F1-F048-9D0D-90CD4819BF0C}"/>
              </a:ext>
            </a:extLst>
          </p:cNvPr>
          <p:cNvSpPr/>
          <p:nvPr userDrawn="1"/>
        </p:nvSpPr>
        <p:spPr>
          <a:xfrm>
            <a:off x="6756400" y="1687060"/>
            <a:ext cx="228502" cy="228502"/>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7" name="Text Placeholder 16">
            <a:extLst>
              <a:ext uri="{FF2B5EF4-FFF2-40B4-BE49-F238E27FC236}">
                <a16:creationId xmlns:a16="http://schemas.microsoft.com/office/drawing/2014/main" id="{2FAB8417-C14F-1942-A425-000FF34DAD5D}"/>
              </a:ext>
            </a:extLst>
          </p:cNvPr>
          <p:cNvSpPr>
            <a:spLocks noGrp="1"/>
          </p:cNvSpPr>
          <p:nvPr>
            <p:ph type="body" sz="quarter" idx="18" hasCustomPrompt="1"/>
          </p:nvPr>
        </p:nvSpPr>
        <p:spPr>
          <a:xfrm>
            <a:off x="457200" y="1736725"/>
            <a:ext cx="1917700" cy="2676525"/>
          </a:xfrm>
        </p:spPr>
        <p:txBody>
          <a:bodyPr/>
          <a:lstStyle>
            <a:lvl1pPr>
              <a:defRPr/>
            </a:lvl1pPr>
            <a:lvl2pPr>
              <a:defRPr/>
            </a:lvl2pPr>
            <a:lvl3pPr>
              <a:defRPr/>
            </a:lvl3pPr>
            <a:lvl4pPr>
              <a:defRPr/>
            </a:lvl4pPr>
          </a:lstStyle>
          <a:p>
            <a:r>
              <a:rPr lang="en-US" dirty="0"/>
              <a:t>Subhead</a:t>
            </a:r>
          </a:p>
        </p:txBody>
      </p:sp>
      <p:sp>
        <p:nvSpPr>
          <p:cNvPr id="18" name="Text Placeholder 16">
            <a:extLst>
              <a:ext uri="{FF2B5EF4-FFF2-40B4-BE49-F238E27FC236}">
                <a16:creationId xmlns:a16="http://schemas.microsoft.com/office/drawing/2014/main" id="{9445650C-8B48-FD43-B939-D9FD452FC71E}"/>
              </a:ext>
            </a:extLst>
          </p:cNvPr>
          <p:cNvSpPr>
            <a:spLocks noGrp="1"/>
          </p:cNvSpPr>
          <p:nvPr>
            <p:ph type="body" sz="quarter" idx="19" hasCustomPrompt="1"/>
          </p:nvPr>
        </p:nvSpPr>
        <p:spPr>
          <a:xfrm>
            <a:off x="2559050" y="2127249"/>
            <a:ext cx="1914531" cy="2286001"/>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19" name="Text Placeholder 16">
            <a:extLst>
              <a:ext uri="{FF2B5EF4-FFF2-40B4-BE49-F238E27FC236}">
                <a16:creationId xmlns:a16="http://schemas.microsoft.com/office/drawing/2014/main" id="{B8339815-9C38-B04A-86C0-FD9B4DC4FAEB}"/>
              </a:ext>
            </a:extLst>
          </p:cNvPr>
          <p:cNvSpPr>
            <a:spLocks noGrp="1"/>
          </p:cNvSpPr>
          <p:nvPr>
            <p:ph type="body" sz="quarter" idx="20" hasCustomPrompt="1"/>
          </p:nvPr>
        </p:nvSpPr>
        <p:spPr>
          <a:xfrm>
            <a:off x="4664075" y="2127249"/>
            <a:ext cx="1914527" cy="2286001"/>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20" name="Text Placeholder 16">
            <a:extLst>
              <a:ext uri="{FF2B5EF4-FFF2-40B4-BE49-F238E27FC236}">
                <a16:creationId xmlns:a16="http://schemas.microsoft.com/office/drawing/2014/main" id="{ABE5E9BF-9CFD-0E49-A23D-0D146EFDCD13}"/>
              </a:ext>
            </a:extLst>
          </p:cNvPr>
          <p:cNvSpPr>
            <a:spLocks noGrp="1"/>
          </p:cNvSpPr>
          <p:nvPr>
            <p:ph type="body" sz="quarter" idx="21" hasCustomPrompt="1"/>
          </p:nvPr>
        </p:nvSpPr>
        <p:spPr>
          <a:xfrm>
            <a:off x="6769097" y="2127249"/>
            <a:ext cx="1914528" cy="2286001"/>
          </a:xfrm>
        </p:spPr>
        <p:txBody>
          <a:bodyPr/>
          <a:lstStyle>
            <a:lvl1pPr>
              <a:defRPr/>
            </a:lvl1pPr>
            <a:lvl2pPr>
              <a:defRPr/>
            </a:lvl2pPr>
            <a:lvl3pPr>
              <a:defRPr/>
            </a:lvl3pPr>
            <a:lvl4pPr>
              <a:defRPr/>
            </a:lvl4pPr>
          </a:lstStyle>
          <a:p>
            <a:r>
              <a:rPr lang="en-US" dirty="0"/>
              <a:t>Subhead</a:t>
            </a:r>
          </a:p>
          <a:p>
            <a:pPr lvl="1"/>
            <a:r>
              <a:rPr lang="en-US" dirty="0"/>
              <a:t>Second level</a:t>
            </a:r>
          </a:p>
          <a:p>
            <a:pPr lvl="2"/>
            <a:r>
              <a:rPr lang="en-US" dirty="0"/>
              <a:t>Third level</a:t>
            </a:r>
          </a:p>
          <a:p>
            <a:pPr lvl="3"/>
            <a:r>
              <a:rPr lang="en-US" dirty="0"/>
              <a:t>Fourth level</a:t>
            </a:r>
          </a:p>
        </p:txBody>
      </p:sp>
      <p:sp>
        <p:nvSpPr>
          <p:cNvPr id="15" name="Slide Number Placeholder 5">
            <a:extLst>
              <a:ext uri="{FF2B5EF4-FFF2-40B4-BE49-F238E27FC236}">
                <a16:creationId xmlns:a16="http://schemas.microsoft.com/office/drawing/2014/main" id="{7E8E0843-0825-3246-B4F5-CBD078FF78EA}"/>
              </a:ext>
            </a:extLst>
          </p:cNvPr>
          <p:cNvSpPr>
            <a:spLocks noGrp="1"/>
          </p:cNvSpPr>
          <p:nvPr>
            <p:ph type="sldNum" sz="quarter" idx="4"/>
          </p:nvPr>
        </p:nvSpPr>
        <p:spPr>
          <a:xfrm>
            <a:off x="8169276" y="4597400"/>
            <a:ext cx="514349" cy="550862"/>
          </a:xfrm>
          <a:prstGeom prst="rect">
            <a:avLst/>
          </a:prstGeom>
        </p:spPr>
        <p:txBody>
          <a:bodyPr lIns="0" tIns="0" rIns="0" bIns="0" anchor="ctr"/>
          <a:lstStyle>
            <a:lvl1pPr algn="r">
              <a:defRPr sz="825" b="0" i="0">
                <a:solidFill>
                  <a:srgbClr val="000000"/>
                </a:solidFill>
                <a:latin typeface="Arial" panose="020B0604020202020204" pitchFamily="34" charset="0"/>
                <a:ea typeface="Source Sans Pro" charset="0"/>
                <a:cs typeface="Arial" panose="020B0604020202020204" pitchFamily="34" charset="0"/>
              </a:defRPr>
            </a:lvl1pPr>
          </a:lstStyle>
          <a:p>
            <a:fld id="{D41FAE98-9FDA-8740-8F93-1E3A00396EB1}" type="slidenum">
              <a:rPr lang="en-US" smtClean="0"/>
              <a:pPr/>
              <a:t>‹#›</a:t>
            </a:fld>
            <a:endParaRPr lang="en-US" dirty="0"/>
          </a:p>
        </p:txBody>
      </p:sp>
    </p:spTree>
    <p:extLst>
      <p:ext uri="{BB962C8B-B14F-4D97-AF65-F5344CB8AC3E}">
        <p14:creationId xmlns:p14="http://schemas.microsoft.com/office/powerpoint/2010/main" val="1127020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2.sv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2.svg"/><Relationship Id="rId4" Type="http://schemas.openxmlformats.org/officeDocument/2006/relationships/slideLayout" Target="../slideLayouts/slideLayout17.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3.xml"/><Relationship Id="rId7"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2644906"/>
      </p:ext>
    </p:extLst>
  </p:cSld>
  <p:clrMap bg1="lt1" tx1="dk1" bg2="lt2" tx2="dk2" accent1="accent1" accent2="accent2" accent3="accent3" accent4="accent4" accent5="accent5" accent6="accent6" hlink="hlink" folHlink="folHlink"/>
  <p:sldLayoutIdLst>
    <p:sldLayoutId id="2147483813" r:id="rId1"/>
    <p:sldLayoutId id="2147483816" r:id="rId2"/>
  </p:sldLayoutIdLst>
  <p:hf hdr="0" ftr="0" dt="0"/>
  <p:txStyles>
    <p:titleStyle>
      <a:lvl1pPr algn="l" defTabSz="685800" rtl="0" eaLnBrk="1" latinLnBrk="0" hangingPunct="1">
        <a:lnSpc>
          <a:spcPct val="90000"/>
        </a:lnSpc>
        <a:spcBef>
          <a:spcPct val="0"/>
        </a:spcBef>
        <a:buNone/>
        <a:defRPr sz="1800" kern="1200">
          <a:solidFill>
            <a:schemeClr val="tx1"/>
          </a:solidFill>
          <a:latin typeface="+mn-lt"/>
          <a:ea typeface="Source Sans Pro" charset="0"/>
          <a:cs typeface="Source Sans Pro" charset="0"/>
        </a:defRPr>
      </a:lvl1pPr>
    </p:titleStyle>
    <p:bodyStyle>
      <a:lvl1pPr marL="0" indent="0" algn="l" defTabSz="685800" rtl="0" eaLnBrk="1" latinLnBrk="0" hangingPunct="1">
        <a:lnSpc>
          <a:spcPct val="100000"/>
        </a:lnSpc>
        <a:spcBef>
          <a:spcPts val="750"/>
        </a:spcBef>
        <a:spcAft>
          <a:spcPts val="600"/>
        </a:spcAft>
        <a:buFont typeface="Arial"/>
        <a:buNone/>
        <a:defRPr sz="1200" b="1" i="0" kern="1200">
          <a:solidFill>
            <a:schemeClr val="tx1"/>
          </a:solidFill>
          <a:latin typeface="+mj-lt"/>
          <a:ea typeface="+mn-ea"/>
          <a:cs typeface="+mn-cs"/>
        </a:defRPr>
      </a:lvl1pPr>
      <a:lvl2pPr marL="0" indent="0" algn="l" defTabSz="685800" rtl="0" eaLnBrk="1" latinLnBrk="0" hangingPunct="1">
        <a:lnSpc>
          <a:spcPct val="100000"/>
        </a:lnSpc>
        <a:spcBef>
          <a:spcPts val="0"/>
        </a:spcBef>
        <a:buFont typeface="Arial"/>
        <a:buNone/>
        <a:defRPr sz="900" kern="1200">
          <a:solidFill>
            <a:schemeClr val="tx1"/>
          </a:solidFill>
          <a:latin typeface="+mn-lt"/>
          <a:ea typeface="+mn-ea"/>
          <a:cs typeface="+mn-cs"/>
        </a:defRPr>
      </a:lvl2pPr>
      <a:lvl3pPr marL="292608" indent="-109728" algn="l" defTabSz="685800" rtl="0" eaLnBrk="1" latinLnBrk="0" hangingPunct="1">
        <a:lnSpc>
          <a:spcPct val="100000"/>
        </a:lnSpc>
        <a:spcBef>
          <a:spcPts val="375"/>
        </a:spcBef>
        <a:buClr>
          <a:schemeClr val="accent1"/>
        </a:buClr>
        <a:buFont typeface="Arial"/>
        <a:buChar char="•"/>
        <a:defRPr sz="900" kern="1200">
          <a:solidFill>
            <a:schemeClr val="tx1"/>
          </a:solidFill>
          <a:latin typeface="+mn-lt"/>
          <a:ea typeface="+mn-ea"/>
          <a:cs typeface="+mn-cs"/>
        </a:defRPr>
      </a:lvl3pPr>
      <a:lvl4pPr marL="402336" indent="-109728" algn="l" defTabSz="685800" rtl="0" eaLnBrk="1" latinLnBrk="0" hangingPunct="1">
        <a:lnSpc>
          <a:spcPct val="100000"/>
        </a:lnSpc>
        <a:spcBef>
          <a:spcPts val="375"/>
        </a:spcBef>
        <a:buClr>
          <a:schemeClr val="tx2"/>
        </a:buClr>
        <a:buFont typeface="System Font Regular"/>
        <a:buChar char="-"/>
        <a:defRPr sz="900" kern="1200">
          <a:solidFill>
            <a:schemeClr val="tx1"/>
          </a:solidFill>
          <a:latin typeface="+mn-lt"/>
          <a:ea typeface="+mn-ea"/>
          <a:cs typeface="+mn-cs"/>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1">
          <p15:clr>
            <a:srgbClr val="F26B43"/>
          </p15:clr>
        </p15:guide>
        <p15:guide id="26" orient="horz" pos="286">
          <p15:clr>
            <a:srgbClr val="F26B43"/>
          </p15:clr>
        </p15:guide>
        <p15:guide id="32" orient="horz">
          <p15:clr>
            <a:srgbClr val="F26B43"/>
          </p15:clr>
        </p15:guide>
        <p15:guide id="37" pos="288">
          <p15:clr>
            <a:srgbClr val="F26B43"/>
          </p15:clr>
        </p15:guide>
        <p15:guide id="38" pos="612">
          <p15:clr>
            <a:srgbClr val="F26B43"/>
          </p15:clr>
        </p15:guide>
        <p15:guide id="39" pos="730">
          <p15:clr>
            <a:srgbClr val="F26B43"/>
          </p15:clr>
        </p15:guide>
        <p15:guide id="40" pos="1054">
          <p15:clr>
            <a:srgbClr val="F26B43"/>
          </p15:clr>
        </p15:guide>
        <p15:guide id="41" pos="1172">
          <p15:clr>
            <a:srgbClr val="F26B43"/>
          </p15:clr>
        </p15:guide>
        <p15:guide id="42" pos="1496">
          <p15:clr>
            <a:srgbClr val="F26B43"/>
          </p15:clr>
        </p15:guide>
        <p15:guide id="43" pos="1612">
          <p15:clr>
            <a:srgbClr val="F26B43"/>
          </p15:clr>
        </p15:guide>
        <p15:guide id="45" pos="2054">
          <p15:clr>
            <a:srgbClr val="F26B43"/>
          </p15:clr>
        </p15:guide>
        <p15:guide id="46" pos="2378">
          <p15:clr>
            <a:srgbClr val="F26B43"/>
          </p15:clr>
        </p15:guide>
        <p15:guide id="47" pos="2496" userDrawn="1">
          <p15:clr>
            <a:srgbClr val="F26B43"/>
          </p15:clr>
        </p15:guide>
        <p15:guide id="48" pos="1938">
          <p15:clr>
            <a:srgbClr val="F26B43"/>
          </p15:clr>
        </p15:guide>
        <p15:guide id="50" pos="2938" userDrawn="1">
          <p15:clr>
            <a:srgbClr val="F26B43"/>
          </p15:clr>
        </p15:guide>
        <p15:guide id="51" pos="2820" userDrawn="1">
          <p15:clr>
            <a:srgbClr val="F26B43"/>
          </p15:clr>
        </p15:guide>
        <p15:guide id="53" pos="3380" userDrawn="1">
          <p15:clr>
            <a:srgbClr val="F26B43"/>
          </p15:clr>
        </p15:guide>
        <p15:guide id="54" pos="3262" userDrawn="1">
          <p15:clr>
            <a:srgbClr val="F26B43"/>
          </p15:clr>
        </p15:guide>
        <p15:guide id="56" pos="3820">
          <p15:clr>
            <a:srgbClr val="F26B43"/>
          </p15:clr>
        </p15:guide>
        <p15:guide id="57" pos="3704">
          <p15:clr>
            <a:srgbClr val="F26B43"/>
          </p15:clr>
        </p15:guide>
        <p15:guide id="59" pos="4262">
          <p15:clr>
            <a:srgbClr val="F26B43"/>
          </p15:clr>
        </p15:guide>
        <p15:guide id="60" pos="4586">
          <p15:clr>
            <a:srgbClr val="F26B43"/>
          </p15:clr>
        </p15:guide>
        <p15:guide id="61" pos="4146">
          <p15:clr>
            <a:srgbClr val="F26B43"/>
          </p15:clr>
        </p15:guide>
        <p15:guide id="62" pos="4704" userDrawn="1">
          <p15:clr>
            <a:srgbClr val="F26B43"/>
          </p15:clr>
        </p15:guide>
        <p15:guide id="64" pos="5146" userDrawn="1">
          <p15:clr>
            <a:srgbClr val="F26B43"/>
          </p15:clr>
        </p15:guide>
        <p15:guide id="65" pos="5028" userDrawn="1">
          <p15:clr>
            <a:srgbClr val="F26B43"/>
          </p15:clr>
        </p15:guide>
        <p15:guide id="66" pos="5760">
          <p15:clr>
            <a:srgbClr val="F26B43"/>
          </p15:clr>
        </p15:guide>
        <p15:guide id="67" pos="5470" userDrawn="1">
          <p15:clr>
            <a:srgbClr val="F26B43"/>
          </p15:clr>
        </p15:guide>
        <p15:guide id="68" orient="horz" pos="3243">
          <p15:clr>
            <a:srgbClr val="F26B43"/>
          </p15:clr>
        </p15:guide>
        <p15:guide id="69" orient="horz" pos="2896">
          <p15:clr>
            <a:srgbClr val="F26B43"/>
          </p15:clr>
        </p15:guide>
        <p15:guide id="70" orient="horz" pos="27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3" name="Footer Placeholder 9">
            <a:extLst>
              <a:ext uri="{FF2B5EF4-FFF2-40B4-BE49-F238E27FC236}">
                <a16:creationId xmlns:a16="http://schemas.microsoft.com/office/drawing/2014/main" id="{C2C860A4-8207-A84C-96A1-993AA38C3B53}"/>
              </a:ext>
            </a:extLst>
          </p:cNvPr>
          <p:cNvSpPr>
            <a:spLocks noGrp="1"/>
          </p:cNvSpPr>
          <p:nvPr>
            <p:ph type="ftr" sz="quarter" idx="3"/>
          </p:nvPr>
        </p:nvSpPr>
        <p:spPr>
          <a:xfrm>
            <a:off x="4664075" y="4597400"/>
            <a:ext cx="3317875" cy="550862"/>
          </a:xfrm>
          <a:prstGeom prst="rect">
            <a:avLst/>
          </a:prstGeom>
        </p:spPr>
        <p:txBody>
          <a:bodyPr vert="horz" lIns="0" tIns="0" rIns="0" bIns="0" rtlCol="0" anchor="ctr"/>
          <a:lstStyle>
            <a:lvl1pPr algn="r">
              <a:defRPr sz="830">
                <a:solidFill>
                  <a:schemeClr val="tx1"/>
                </a:solidFill>
                <a:latin typeface="Arial" panose="020B0604020202020204" pitchFamily="34" charset="0"/>
                <a:cs typeface="Arial" panose="020B0604020202020204" pitchFamily="34" charset="0"/>
              </a:defRPr>
            </a:lvl1pPr>
          </a:lstStyle>
          <a:p>
            <a:r>
              <a:rPr lang="en-US" dirty="0"/>
              <a:t>LexisNexis Confidential</a:t>
            </a:r>
          </a:p>
        </p:txBody>
      </p:sp>
      <p:pic>
        <p:nvPicPr>
          <p:cNvPr id="7" name="Graphic 6">
            <a:extLst>
              <a:ext uri="{FF2B5EF4-FFF2-40B4-BE49-F238E27FC236}">
                <a16:creationId xmlns:a16="http://schemas.microsoft.com/office/drawing/2014/main" id="{3DFC19A3-32E9-9E45-81C6-63B37F11A09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458125" y="4795113"/>
            <a:ext cx="701039" cy="155433"/>
          </a:xfrm>
          <a:prstGeom prst="rect">
            <a:avLst/>
          </a:prstGeom>
        </p:spPr>
      </p:pic>
      <p:sp>
        <p:nvSpPr>
          <p:cNvPr id="4" name="Text Placeholder 3">
            <a:extLst>
              <a:ext uri="{FF2B5EF4-FFF2-40B4-BE49-F238E27FC236}">
                <a16:creationId xmlns:a16="http://schemas.microsoft.com/office/drawing/2014/main" id="{D7562801-E888-F946-9E09-19A40A5EEFD9}"/>
              </a:ext>
            </a:extLst>
          </p:cNvPr>
          <p:cNvSpPr>
            <a:spLocks noGrp="1"/>
          </p:cNvSpPr>
          <p:nvPr>
            <p:ph type="body" idx="1"/>
          </p:nvPr>
        </p:nvSpPr>
        <p:spPr>
          <a:xfrm>
            <a:off x="457200" y="1736725"/>
            <a:ext cx="8226425" cy="2676524"/>
          </a:xfrm>
          <a:prstGeom prst="rect">
            <a:avLst/>
          </a:prstGeom>
        </p:spPr>
        <p:txBody>
          <a:bodyPr vert="horz" lIns="0" tIns="0" rIns="0" bIns="0" rtlCol="0" anchor="t">
            <a:noAutofit/>
          </a:bodyPr>
          <a:lstStyle/>
          <a:p>
            <a:r>
              <a:rPr lang="en-US" dirty="0"/>
              <a:t>Subhead</a:t>
            </a:r>
          </a:p>
          <a:p>
            <a:pPr lvl="1"/>
            <a:r>
              <a:rPr lang="en-US" dirty="0"/>
              <a:t>Second level</a:t>
            </a:r>
          </a:p>
          <a:p>
            <a:pPr lvl="2"/>
            <a:r>
              <a:rPr lang="en-US" dirty="0"/>
              <a:t>Third level</a:t>
            </a:r>
          </a:p>
          <a:p>
            <a:pPr lvl="3"/>
            <a:r>
              <a:rPr lang="en-US" dirty="0"/>
              <a:t>Fourth level</a:t>
            </a:r>
          </a:p>
        </p:txBody>
      </p:sp>
      <p:sp>
        <p:nvSpPr>
          <p:cNvPr id="2" name="Title Placeholder 1">
            <a:extLst>
              <a:ext uri="{FF2B5EF4-FFF2-40B4-BE49-F238E27FC236}">
                <a16:creationId xmlns:a16="http://schemas.microsoft.com/office/drawing/2014/main" id="{687C1437-315B-4F43-BA47-252DBC4C2752}"/>
              </a:ext>
            </a:extLst>
          </p:cNvPr>
          <p:cNvSpPr>
            <a:spLocks noGrp="1"/>
          </p:cNvSpPr>
          <p:nvPr>
            <p:ph type="title"/>
          </p:nvPr>
        </p:nvSpPr>
        <p:spPr>
          <a:xfrm>
            <a:off x="457200" y="454024"/>
            <a:ext cx="8226424" cy="338328"/>
          </a:xfrm>
          <a:prstGeom prst="rect">
            <a:avLst/>
          </a:prstGeom>
        </p:spPr>
        <p:txBody>
          <a:bodyPr vert="horz" lIns="0" tIns="0" rIns="0" bIns="0" rtlCol="0" anchor="t">
            <a:noAutofit/>
          </a:bodyPr>
          <a:lstStyle/>
          <a:p>
            <a:r>
              <a:rPr lang="en-US" dirty="0"/>
              <a:t>Click to edit Master title</a:t>
            </a:r>
          </a:p>
        </p:txBody>
      </p:sp>
      <p:sp>
        <p:nvSpPr>
          <p:cNvPr id="8" name="Rectangle 7">
            <a:extLst>
              <a:ext uri="{FF2B5EF4-FFF2-40B4-BE49-F238E27FC236}">
                <a16:creationId xmlns:a16="http://schemas.microsoft.com/office/drawing/2014/main" id="{68D087D9-82F2-E54D-8AC2-0175F02E2417}"/>
              </a:ext>
            </a:extLst>
          </p:cNvPr>
          <p:cNvSpPr/>
          <p:nvPr userDrawn="1"/>
        </p:nvSpPr>
        <p:spPr>
          <a:xfrm>
            <a:off x="0" y="-1"/>
            <a:ext cx="182880" cy="5148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panose="020F0502020204030203" pitchFamily="34" charset="77"/>
            </a:endParaRPr>
          </a:p>
        </p:txBody>
      </p:sp>
      <p:sp>
        <p:nvSpPr>
          <p:cNvPr id="24" name="Slide Number Placeholder 5">
            <a:extLst>
              <a:ext uri="{FF2B5EF4-FFF2-40B4-BE49-F238E27FC236}">
                <a16:creationId xmlns:a16="http://schemas.microsoft.com/office/drawing/2014/main" id="{43F5D663-1336-BA4B-BF4B-88BD16EE8049}"/>
              </a:ext>
            </a:extLst>
          </p:cNvPr>
          <p:cNvSpPr>
            <a:spLocks noGrp="1"/>
          </p:cNvSpPr>
          <p:nvPr>
            <p:ph type="sldNum" sz="quarter" idx="4"/>
          </p:nvPr>
        </p:nvSpPr>
        <p:spPr>
          <a:xfrm>
            <a:off x="8169276" y="4597400"/>
            <a:ext cx="514349" cy="550862"/>
          </a:xfrm>
          <a:prstGeom prst="rect">
            <a:avLst/>
          </a:prstGeom>
        </p:spPr>
        <p:txBody>
          <a:bodyPr lIns="0" tIns="0" rIns="0" bIns="0" anchor="ctr"/>
          <a:lstStyle>
            <a:lvl1pPr algn="r">
              <a:defRPr sz="825" b="0" i="0">
                <a:solidFill>
                  <a:srgbClr val="000000"/>
                </a:solidFill>
                <a:latin typeface="Arial" panose="020B0604020202020204" pitchFamily="34" charset="0"/>
                <a:ea typeface="Source Sans Pro" charset="0"/>
                <a:cs typeface="Arial" panose="020B0604020202020204" pitchFamily="34" charset="0"/>
              </a:defRPr>
            </a:lvl1pPr>
          </a:lstStyle>
          <a:p>
            <a:fld id="{D41FAE98-9FDA-8740-8F93-1E3A00396EB1}" type="slidenum">
              <a:rPr lang="en-US" smtClean="0"/>
              <a:pPr/>
              <a:t>‹#›</a:t>
            </a:fld>
            <a:endParaRPr lang="en-US" dirty="0"/>
          </a:p>
        </p:txBody>
      </p:sp>
    </p:spTree>
    <p:extLst>
      <p:ext uri="{BB962C8B-B14F-4D97-AF65-F5344CB8AC3E}">
        <p14:creationId xmlns:p14="http://schemas.microsoft.com/office/powerpoint/2010/main" val="3712895312"/>
      </p:ext>
    </p:extLst>
  </p:cSld>
  <p:clrMap bg1="lt1" tx1="dk1" bg2="lt2" tx2="dk2" accent1="accent1" accent2="accent2" accent3="accent3" accent4="accent4" accent5="accent5" accent6="accent6" hlink="hlink" folHlink="folHlink"/>
  <p:sldLayoutIdLst>
    <p:sldLayoutId id="2147483819" r:id="rId1"/>
    <p:sldLayoutId id="2147483775" r:id="rId2"/>
    <p:sldLayoutId id="2147483777" r:id="rId3"/>
    <p:sldLayoutId id="2147483779" r:id="rId4"/>
    <p:sldLayoutId id="2147483942" r:id="rId5"/>
    <p:sldLayoutId id="2147483943" r:id="rId6"/>
    <p:sldLayoutId id="2147483944" r:id="rId7"/>
    <p:sldLayoutId id="2147483945" r:id="rId8"/>
    <p:sldLayoutId id="2147483947" r:id="rId9"/>
    <p:sldLayoutId id="2147483950" r:id="rId10"/>
    <p:sldLayoutId id="2147483951" r:id="rId11"/>
  </p:sldLayoutIdLst>
  <p:hf hdr="0" ftr="0" dt="0"/>
  <p:txStyles>
    <p:titleStyle>
      <a:lvl1pPr algn="l" defTabSz="685800" rtl="0" eaLnBrk="1" latinLnBrk="0" hangingPunct="1">
        <a:lnSpc>
          <a:spcPct val="90000"/>
        </a:lnSpc>
        <a:spcBef>
          <a:spcPct val="0"/>
        </a:spcBef>
        <a:buNone/>
        <a:defRPr sz="1800" kern="1200">
          <a:solidFill>
            <a:schemeClr val="tx1"/>
          </a:solidFill>
          <a:latin typeface="+mn-lt"/>
          <a:ea typeface="Source Sans Pro" charset="0"/>
          <a:cs typeface="Source Sans Pro" charset="0"/>
        </a:defRPr>
      </a:lvl1pPr>
    </p:titleStyle>
    <p:bodyStyle>
      <a:lvl1pPr marL="0"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mn-ea"/>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1">
          <p15:clr>
            <a:srgbClr val="F26B43"/>
          </p15:clr>
        </p15:guide>
        <p15:guide id="26" orient="horz" pos="286">
          <p15:clr>
            <a:srgbClr val="F26B43"/>
          </p15:clr>
        </p15:guide>
        <p15:guide id="32" orient="horz" pos="1094">
          <p15:clr>
            <a:srgbClr val="F26B43"/>
          </p15:clr>
        </p15:guide>
        <p15:guide id="36" orient="horz">
          <p15:clr>
            <a:srgbClr val="F26B43"/>
          </p15:clr>
        </p15:guide>
        <p15:guide id="37" pos="288">
          <p15:clr>
            <a:srgbClr val="F26B43"/>
          </p15:clr>
        </p15:guide>
        <p15:guide id="38" pos="612">
          <p15:clr>
            <a:srgbClr val="F26B43"/>
          </p15:clr>
        </p15:guide>
        <p15:guide id="39" pos="730">
          <p15:clr>
            <a:srgbClr val="F26B43"/>
          </p15:clr>
        </p15:guide>
        <p15:guide id="40" pos="1054">
          <p15:clr>
            <a:srgbClr val="F26B43"/>
          </p15:clr>
        </p15:guide>
        <p15:guide id="41" pos="1172">
          <p15:clr>
            <a:srgbClr val="F26B43"/>
          </p15:clr>
        </p15:guide>
        <p15:guide id="42" pos="1496">
          <p15:clr>
            <a:srgbClr val="F26B43"/>
          </p15:clr>
        </p15:guide>
        <p15:guide id="43" pos="1612">
          <p15:clr>
            <a:srgbClr val="F26B43"/>
          </p15:clr>
        </p15:guide>
        <p15:guide id="45" pos="2054">
          <p15:clr>
            <a:srgbClr val="F26B43"/>
          </p15:clr>
        </p15:guide>
        <p15:guide id="46" pos="2378">
          <p15:clr>
            <a:srgbClr val="F26B43"/>
          </p15:clr>
        </p15:guide>
        <p15:guide id="47" pos="2496" userDrawn="1">
          <p15:clr>
            <a:srgbClr val="F26B43"/>
          </p15:clr>
        </p15:guide>
        <p15:guide id="48" pos="1938">
          <p15:clr>
            <a:srgbClr val="F26B43"/>
          </p15:clr>
        </p15:guide>
        <p15:guide id="50" pos="2938" userDrawn="1">
          <p15:clr>
            <a:srgbClr val="F26B43"/>
          </p15:clr>
        </p15:guide>
        <p15:guide id="51" pos="2820" userDrawn="1">
          <p15:clr>
            <a:srgbClr val="F26B43"/>
          </p15:clr>
        </p15:guide>
        <p15:guide id="53" pos="3380" userDrawn="1">
          <p15:clr>
            <a:srgbClr val="F26B43"/>
          </p15:clr>
        </p15:guide>
        <p15:guide id="54" pos="3262" userDrawn="1">
          <p15:clr>
            <a:srgbClr val="F26B43"/>
          </p15:clr>
        </p15:guide>
        <p15:guide id="56" pos="3820">
          <p15:clr>
            <a:srgbClr val="F26B43"/>
          </p15:clr>
        </p15:guide>
        <p15:guide id="57" pos="3704">
          <p15:clr>
            <a:srgbClr val="F26B43"/>
          </p15:clr>
        </p15:guide>
        <p15:guide id="59" pos="4262">
          <p15:clr>
            <a:srgbClr val="F26B43"/>
          </p15:clr>
        </p15:guide>
        <p15:guide id="60" pos="4586">
          <p15:clr>
            <a:srgbClr val="F26B43"/>
          </p15:clr>
        </p15:guide>
        <p15:guide id="61" pos="4146" userDrawn="1">
          <p15:clr>
            <a:srgbClr val="F26B43"/>
          </p15:clr>
        </p15:guide>
        <p15:guide id="62" pos="4704" userDrawn="1">
          <p15:clr>
            <a:srgbClr val="F26B43"/>
          </p15:clr>
        </p15:guide>
        <p15:guide id="64" pos="5146" userDrawn="1">
          <p15:clr>
            <a:srgbClr val="F26B43"/>
          </p15:clr>
        </p15:guide>
        <p15:guide id="65" pos="5028" userDrawn="1">
          <p15:clr>
            <a:srgbClr val="F26B43"/>
          </p15:clr>
        </p15:guide>
        <p15:guide id="66" pos="5760">
          <p15:clr>
            <a:srgbClr val="F26B43"/>
          </p15:clr>
        </p15:guide>
        <p15:guide id="67" pos="5470" userDrawn="1">
          <p15:clr>
            <a:srgbClr val="F26B43"/>
          </p15:clr>
        </p15:guide>
        <p15:guide id="68" orient="horz" pos="3243">
          <p15:clr>
            <a:srgbClr val="F26B43"/>
          </p15:clr>
        </p15:guide>
        <p15:guide id="69" orient="horz" pos="2896">
          <p15:clr>
            <a:srgbClr val="F26B43"/>
          </p15:clr>
        </p15:guide>
        <p15:guide id="70" orient="horz" pos="27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962A6BA-17B3-1643-AED9-684FFF555C5C}"/>
              </a:ext>
            </a:extLst>
          </p:cNvPr>
          <p:cNvSpPr/>
          <p:nvPr userDrawn="1"/>
        </p:nvSpPr>
        <p:spPr>
          <a:xfrm>
            <a:off x="145043" y="1387567"/>
            <a:ext cx="8998952" cy="32098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1" name="Slide Number Placeholder 5">
            <a:extLst>
              <a:ext uri="{FF2B5EF4-FFF2-40B4-BE49-F238E27FC236}">
                <a16:creationId xmlns:a16="http://schemas.microsoft.com/office/drawing/2014/main" id="{647C9AA9-BFA9-A74B-BD17-802C7A6BCBF5}"/>
              </a:ext>
            </a:extLst>
          </p:cNvPr>
          <p:cNvSpPr>
            <a:spLocks noGrp="1"/>
          </p:cNvSpPr>
          <p:nvPr>
            <p:ph type="sldNum" sz="quarter" idx="4"/>
          </p:nvPr>
        </p:nvSpPr>
        <p:spPr>
          <a:xfrm>
            <a:off x="8169276" y="4597400"/>
            <a:ext cx="514349" cy="550862"/>
          </a:xfrm>
          <a:prstGeom prst="rect">
            <a:avLst/>
          </a:prstGeom>
        </p:spPr>
        <p:txBody>
          <a:bodyPr lIns="0" tIns="0" rIns="0" bIns="0" anchor="ctr"/>
          <a:lstStyle>
            <a:lvl1pPr algn="r">
              <a:defRPr sz="825" b="0" i="0">
                <a:solidFill>
                  <a:srgbClr val="000000"/>
                </a:solidFill>
                <a:latin typeface="Arial" panose="020B0604020202020204" pitchFamily="34" charset="0"/>
                <a:ea typeface="Source Sans Pro" charset="0"/>
                <a:cs typeface="Arial" panose="020B0604020202020204" pitchFamily="34" charset="0"/>
              </a:defRPr>
            </a:lvl1pPr>
          </a:lstStyle>
          <a:p>
            <a:fld id="{D41FAE98-9FDA-8740-8F93-1E3A00396EB1}" type="slidenum">
              <a:rPr lang="en-US" smtClean="0"/>
              <a:pPr/>
              <a:t>‹#›</a:t>
            </a:fld>
            <a:endParaRPr lang="en-US" dirty="0"/>
          </a:p>
        </p:txBody>
      </p:sp>
      <p:sp>
        <p:nvSpPr>
          <p:cNvPr id="4" name="Text Placeholder 3">
            <a:extLst>
              <a:ext uri="{FF2B5EF4-FFF2-40B4-BE49-F238E27FC236}">
                <a16:creationId xmlns:a16="http://schemas.microsoft.com/office/drawing/2014/main" id="{D7562801-E888-F946-9E09-19A40A5EEFD9}"/>
              </a:ext>
            </a:extLst>
          </p:cNvPr>
          <p:cNvSpPr>
            <a:spLocks noGrp="1"/>
          </p:cNvSpPr>
          <p:nvPr>
            <p:ph type="body" idx="1"/>
          </p:nvPr>
        </p:nvSpPr>
        <p:spPr>
          <a:xfrm>
            <a:off x="457200" y="1736725"/>
            <a:ext cx="8226425" cy="2676524"/>
          </a:xfrm>
          <a:prstGeom prst="rect">
            <a:avLst/>
          </a:prstGeom>
        </p:spPr>
        <p:txBody>
          <a:bodyPr vert="horz" lIns="0" tIns="0" rIns="0" bIns="0" rtlCol="0" anchor="t">
            <a:noAutofit/>
          </a:bodyPr>
          <a:lstStyle/>
          <a:p>
            <a:r>
              <a:rPr lang="en-US" dirty="0"/>
              <a:t>Subhead</a:t>
            </a:r>
          </a:p>
          <a:p>
            <a:pPr lvl="1"/>
            <a:r>
              <a:rPr lang="en-US" dirty="0"/>
              <a:t>Second level</a:t>
            </a:r>
          </a:p>
          <a:p>
            <a:pPr lvl="2"/>
            <a:r>
              <a:rPr lang="en-US" dirty="0"/>
              <a:t>Third level</a:t>
            </a:r>
          </a:p>
          <a:p>
            <a:pPr lvl="3"/>
            <a:r>
              <a:rPr lang="en-US" dirty="0"/>
              <a:t>Fourth level</a:t>
            </a:r>
          </a:p>
        </p:txBody>
      </p:sp>
      <p:sp>
        <p:nvSpPr>
          <p:cNvPr id="2" name="Title Placeholder 1">
            <a:extLst>
              <a:ext uri="{FF2B5EF4-FFF2-40B4-BE49-F238E27FC236}">
                <a16:creationId xmlns:a16="http://schemas.microsoft.com/office/drawing/2014/main" id="{A80BC655-54EC-A043-803D-7C007DB9CEEB}"/>
              </a:ext>
            </a:extLst>
          </p:cNvPr>
          <p:cNvSpPr>
            <a:spLocks noGrp="1"/>
          </p:cNvSpPr>
          <p:nvPr>
            <p:ph type="title"/>
          </p:nvPr>
        </p:nvSpPr>
        <p:spPr>
          <a:xfrm>
            <a:off x="457200" y="454024"/>
            <a:ext cx="8226425" cy="338328"/>
          </a:xfrm>
          <a:prstGeom prst="rect">
            <a:avLst/>
          </a:prstGeom>
        </p:spPr>
        <p:txBody>
          <a:bodyPr vert="horz" lIns="0" tIns="0" rIns="0" bIns="0" rtlCol="0" anchor="t">
            <a:noAutofit/>
          </a:bodyPr>
          <a:lstStyle/>
          <a:p>
            <a:r>
              <a:rPr lang="en-US" dirty="0"/>
              <a:t>Click to edit Master title</a:t>
            </a:r>
          </a:p>
        </p:txBody>
      </p:sp>
      <p:sp>
        <p:nvSpPr>
          <p:cNvPr id="9" name="Rectangle 8">
            <a:extLst>
              <a:ext uri="{FF2B5EF4-FFF2-40B4-BE49-F238E27FC236}">
                <a16:creationId xmlns:a16="http://schemas.microsoft.com/office/drawing/2014/main" id="{806EC17A-2D07-9946-A7C3-B6B574DFB83E}"/>
              </a:ext>
            </a:extLst>
          </p:cNvPr>
          <p:cNvSpPr/>
          <p:nvPr userDrawn="1"/>
        </p:nvSpPr>
        <p:spPr>
          <a:xfrm>
            <a:off x="0" y="1387566"/>
            <a:ext cx="182880" cy="32098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panose="020F0502020204030203" pitchFamily="34" charset="77"/>
            </a:endParaRPr>
          </a:p>
        </p:txBody>
      </p:sp>
      <p:pic>
        <p:nvPicPr>
          <p:cNvPr id="25" name="Graphic 24">
            <a:extLst>
              <a:ext uri="{FF2B5EF4-FFF2-40B4-BE49-F238E27FC236}">
                <a16:creationId xmlns:a16="http://schemas.microsoft.com/office/drawing/2014/main" id="{40ED6C69-2A7C-C64C-B347-3C67C6CC28CB}"/>
              </a:ext>
            </a:extLst>
          </p:cNvPr>
          <p:cNvPicPr>
            <a:picLocks noChangeAspect="1"/>
          </p:cNvPicPr>
          <p:nvPr userDrawn="1"/>
        </p:nvPicPr>
        <p:blipFill>
          <a:blip r:embed="rId9" cstate="print">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458125" y="4795113"/>
            <a:ext cx="701039" cy="155433"/>
          </a:xfrm>
          <a:prstGeom prst="rect">
            <a:avLst/>
          </a:prstGeom>
        </p:spPr>
      </p:pic>
      <p:sp>
        <p:nvSpPr>
          <p:cNvPr id="26" name="Footer Placeholder 9">
            <a:extLst>
              <a:ext uri="{FF2B5EF4-FFF2-40B4-BE49-F238E27FC236}">
                <a16:creationId xmlns:a16="http://schemas.microsoft.com/office/drawing/2014/main" id="{516B2295-3012-E04D-9751-24AADCC88970}"/>
              </a:ext>
            </a:extLst>
          </p:cNvPr>
          <p:cNvSpPr>
            <a:spLocks noGrp="1"/>
          </p:cNvSpPr>
          <p:nvPr>
            <p:ph type="ftr" sz="quarter" idx="3"/>
          </p:nvPr>
        </p:nvSpPr>
        <p:spPr>
          <a:xfrm>
            <a:off x="4664075" y="4597400"/>
            <a:ext cx="3317875" cy="550862"/>
          </a:xfrm>
          <a:prstGeom prst="rect">
            <a:avLst/>
          </a:prstGeom>
        </p:spPr>
        <p:txBody>
          <a:bodyPr vert="horz" lIns="0" tIns="0" rIns="0" bIns="0" rtlCol="0" anchor="ctr"/>
          <a:lstStyle>
            <a:lvl1pPr algn="r">
              <a:defRPr sz="830">
                <a:solidFill>
                  <a:schemeClr val="tx1"/>
                </a:solidFill>
                <a:latin typeface="Arial" panose="020B0604020202020204" pitchFamily="34" charset="0"/>
                <a:cs typeface="Arial" panose="020B0604020202020204" pitchFamily="34" charset="0"/>
              </a:defRPr>
            </a:lvl1pPr>
          </a:lstStyle>
          <a:p>
            <a:r>
              <a:rPr lang="en-US" dirty="0"/>
              <a:t>LexisNexis Confidential</a:t>
            </a:r>
          </a:p>
        </p:txBody>
      </p:sp>
    </p:spTree>
    <p:extLst>
      <p:ext uri="{BB962C8B-B14F-4D97-AF65-F5344CB8AC3E}">
        <p14:creationId xmlns:p14="http://schemas.microsoft.com/office/powerpoint/2010/main" val="2790443608"/>
      </p:ext>
    </p:extLst>
  </p:cSld>
  <p:clrMap bg1="lt1" tx1="dk1" bg2="lt2" tx2="dk2" accent1="accent1" accent2="accent2" accent3="accent3" accent4="accent4" accent5="accent5" accent6="accent6" hlink="hlink" folHlink="folHlink"/>
  <p:sldLayoutIdLst>
    <p:sldLayoutId id="2147483866" r:id="rId1"/>
    <p:sldLayoutId id="2147483941" r:id="rId2"/>
    <p:sldLayoutId id="2147483870" r:id="rId3"/>
    <p:sldLayoutId id="2147483871" r:id="rId4"/>
    <p:sldLayoutId id="2147483868" r:id="rId5"/>
    <p:sldLayoutId id="2147483953" r:id="rId6"/>
    <p:sldLayoutId id="2147483954" r:id="rId7"/>
  </p:sldLayoutIdLst>
  <p:hf hdr="0" ftr="0" dt="0"/>
  <p:txStyles>
    <p:titleStyle>
      <a:lvl1pPr algn="l" defTabSz="685800" rtl="0" eaLnBrk="1" latinLnBrk="0" hangingPunct="1">
        <a:lnSpc>
          <a:spcPct val="90000"/>
        </a:lnSpc>
        <a:spcBef>
          <a:spcPct val="0"/>
        </a:spcBef>
        <a:buNone/>
        <a:defRPr sz="1800" b="0" i="0" kern="1200">
          <a:solidFill>
            <a:schemeClr val="tx1"/>
          </a:solidFill>
          <a:latin typeface="Arial" panose="020B0604020202020204" pitchFamily="34" charset="0"/>
          <a:ea typeface="Source Sans Pro" charset="0"/>
          <a:cs typeface="Arial" panose="020B0604020202020204" pitchFamily="34" charset="0"/>
        </a:defRPr>
      </a:lvl1pPr>
    </p:titleStyle>
    <p:bodyStyle>
      <a:lvl1pPr marL="0"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mn-ea"/>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1">
          <p15:clr>
            <a:srgbClr val="F26B43"/>
          </p15:clr>
        </p15:guide>
        <p15:guide id="26" orient="horz" pos="286">
          <p15:clr>
            <a:srgbClr val="F26B43"/>
          </p15:clr>
        </p15:guide>
        <p15:guide id="32" orient="horz" pos="1094">
          <p15:clr>
            <a:srgbClr val="F26B43"/>
          </p15:clr>
        </p15:guide>
        <p15:guide id="36" orient="horz">
          <p15:clr>
            <a:srgbClr val="F26B43"/>
          </p15:clr>
        </p15:guide>
        <p15:guide id="37" pos="288">
          <p15:clr>
            <a:srgbClr val="F26B43"/>
          </p15:clr>
        </p15:guide>
        <p15:guide id="38" pos="612">
          <p15:clr>
            <a:srgbClr val="F26B43"/>
          </p15:clr>
        </p15:guide>
        <p15:guide id="39" pos="730">
          <p15:clr>
            <a:srgbClr val="F26B43"/>
          </p15:clr>
        </p15:guide>
        <p15:guide id="40" pos="1054">
          <p15:clr>
            <a:srgbClr val="F26B43"/>
          </p15:clr>
        </p15:guide>
        <p15:guide id="41" pos="1172">
          <p15:clr>
            <a:srgbClr val="F26B43"/>
          </p15:clr>
        </p15:guide>
        <p15:guide id="42" pos="1496">
          <p15:clr>
            <a:srgbClr val="F26B43"/>
          </p15:clr>
        </p15:guide>
        <p15:guide id="43" pos="1612">
          <p15:clr>
            <a:srgbClr val="F26B43"/>
          </p15:clr>
        </p15:guide>
        <p15:guide id="45" pos="2054">
          <p15:clr>
            <a:srgbClr val="F26B43"/>
          </p15:clr>
        </p15:guide>
        <p15:guide id="46" pos="2378">
          <p15:clr>
            <a:srgbClr val="F26B43"/>
          </p15:clr>
        </p15:guide>
        <p15:guide id="47" pos="2496" userDrawn="1">
          <p15:clr>
            <a:srgbClr val="F26B43"/>
          </p15:clr>
        </p15:guide>
        <p15:guide id="48" pos="1938">
          <p15:clr>
            <a:srgbClr val="F26B43"/>
          </p15:clr>
        </p15:guide>
        <p15:guide id="50" pos="2938" userDrawn="1">
          <p15:clr>
            <a:srgbClr val="F26B43"/>
          </p15:clr>
        </p15:guide>
        <p15:guide id="51" pos="2820" userDrawn="1">
          <p15:clr>
            <a:srgbClr val="F26B43"/>
          </p15:clr>
        </p15:guide>
        <p15:guide id="53" pos="3380" userDrawn="1">
          <p15:clr>
            <a:srgbClr val="F26B43"/>
          </p15:clr>
        </p15:guide>
        <p15:guide id="54" pos="3262" userDrawn="1">
          <p15:clr>
            <a:srgbClr val="F26B43"/>
          </p15:clr>
        </p15:guide>
        <p15:guide id="56" pos="3820">
          <p15:clr>
            <a:srgbClr val="F26B43"/>
          </p15:clr>
        </p15:guide>
        <p15:guide id="57" pos="3704">
          <p15:clr>
            <a:srgbClr val="F26B43"/>
          </p15:clr>
        </p15:guide>
        <p15:guide id="59" pos="4262">
          <p15:clr>
            <a:srgbClr val="F26B43"/>
          </p15:clr>
        </p15:guide>
        <p15:guide id="60" pos="4586">
          <p15:clr>
            <a:srgbClr val="F26B43"/>
          </p15:clr>
        </p15:guide>
        <p15:guide id="61" pos="4146" userDrawn="1">
          <p15:clr>
            <a:srgbClr val="F26B43"/>
          </p15:clr>
        </p15:guide>
        <p15:guide id="62" pos="4704" userDrawn="1">
          <p15:clr>
            <a:srgbClr val="F26B43"/>
          </p15:clr>
        </p15:guide>
        <p15:guide id="64" pos="5146" userDrawn="1">
          <p15:clr>
            <a:srgbClr val="F26B43"/>
          </p15:clr>
        </p15:guide>
        <p15:guide id="65" pos="5028" userDrawn="1">
          <p15:clr>
            <a:srgbClr val="F26B43"/>
          </p15:clr>
        </p15:guide>
        <p15:guide id="66" pos="5760">
          <p15:clr>
            <a:srgbClr val="F26B43"/>
          </p15:clr>
        </p15:guide>
        <p15:guide id="67" pos="5470" userDrawn="1">
          <p15:clr>
            <a:srgbClr val="F26B43"/>
          </p15:clr>
        </p15:guide>
        <p15:guide id="68" orient="horz" pos="3243">
          <p15:clr>
            <a:srgbClr val="F26B43"/>
          </p15:clr>
        </p15:guide>
        <p15:guide id="69" orient="horz" pos="2896">
          <p15:clr>
            <a:srgbClr val="F26B43"/>
          </p15:clr>
        </p15:guide>
        <p15:guide id="70" orient="horz" pos="278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1" name="Slide Number Placeholder 5">
            <a:extLst>
              <a:ext uri="{FF2B5EF4-FFF2-40B4-BE49-F238E27FC236}">
                <a16:creationId xmlns:a16="http://schemas.microsoft.com/office/drawing/2014/main" id="{647C9AA9-BFA9-A74B-BD17-802C7A6BCBF5}"/>
              </a:ext>
            </a:extLst>
          </p:cNvPr>
          <p:cNvSpPr>
            <a:spLocks noGrp="1"/>
          </p:cNvSpPr>
          <p:nvPr>
            <p:ph type="sldNum" sz="quarter" idx="4"/>
          </p:nvPr>
        </p:nvSpPr>
        <p:spPr>
          <a:xfrm>
            <a:off x="8169276" y="4597400"/>
            <a:ext cx="514349" cy="550862"/>
          </a:xfrm>
          <a:prstGeom prst="rect">
            <a:avLst/>
          </a:prstGeom>
        </p:spPr>
        <p:txBody>
          <a:bodyPr lIns="0" tIns="0" rIns="0" bIns="0" anchor="ctr"/>
          <a:lstStyle>
            <a:lvl1pPr algn="r">
              <a:defRPr sz="825" b="0" i="0">
                <a:solidFill>
                  <a:srgbClr val="000000"/>
                </a:solidFill>
                <a:latin typeface="Arial" panose="020B0604020202020204" pitchFamily="34" charset="0"/>
                <a:ea typeface="Source Sans Pro" charset="0"/>
                <a:cs typeface="Arial" panose="020B0604020202020204" pitchFamily="34" charset="0"/>
              </a:defRPr>
            </a:lvl1pPr>
          </a:lstStyle>
          <a:p>
            <a:fld id="{D41FAE98-9FDA-8740-8F93-1E3A00396EB1}" type="slidenum">
              <a:rPr lang="en-US" smtClean="0"/>
              <a:pPr/>
              <a:t>‹#›</a:t>
            </a:fld>
            <a:endParaRPr lang="en-US" dirty="0"/>
          </a:p>
        </p:txBody>
      </p:sp>
      <p:sp>
        <p:nvSpPr>
          <p:cNvPr id="4" name="Text Placeholder 3">
            <a:extLst>
              <a:ext uri="{FF2B5EF4-FFF2-40B4-BE49-F238E27FC236}">
                <a16:creationId xmlns:a16="http://schemas.microsoft.com/office/drawing/2014/main" id="{D7562801-E888-F946-9E09-19A40A5EEFD9}"/>
              </a:ext>
            </a:extLst>
          </p:cNvPr>
          <p:cNvSpPr>
            <a:spLocks noGrp="1"/>
          </p:cNvSpPr>
          <p:nvPr>
            <p:ph type="body" idx="1"/>
          </p:nvPr>
        </p:nvSpPr>
        <p:spPr>
          <a:xfrm>
            <a:off x="457200" y="1736725"/>
            <a:ext cx="8226425" cy="2676524"/>
          </a:xfrm>
          <a:prstGeom prst="rect">
            <a:avLst/>
          </a:prstGeom>
        </p:spPr>
        <p:txBody>
          <a:bodyPr vert="horz" lIns="0" tIns="0" rIns="0" bIns="0" rtlCol="0" anchor="t">
            <a:noAutofit/>
          </a:bodyPr>
          <a:lstStyle/>
          <a:p>
            <a:r>
              <a:rPr lang="en-US" dirty="0"/>
              <a:t>Subhead</a:t>
            </a:r>
          </a:p>
          <a:p>
            <a:pPr lvl="1"/>
            <a:r>
              <a:rPr lang="en-US" dirty="0"/>
              <a:t>Second level</a:t>
            </a:r>
          </a:p>
          <a:p>
            <a:pPr lvl="2"/>
            <a:r>
              <a:rPr lang="en-US" dirty="0"/>
              <a:t>Third level</a:t>
            </a:r>
          </a:p>
          <a:p>
            <a:pPr lvl="3"/>
            <a:r>
              <a:rPr lang="en-US" dirty="0"/>
              <a:t>Fourth level</a:t>
            </a:r>
          </a:p>
        </p:txBody>
      </p:sp>
      <p:sp>
        <p:nvSpPr>
          <p:cNvPr id="2" name="Title Placeholder 1">
            <a:extLst>
              <a:ext uri="{FF2B5EF4-FFF2-40B4-BE49-F238E27FC236}">
                <a16:creationId xmlns:a16="http://schemas.microsoft.com/office/drawing/2014/main" id="{77EA89C1-3918-B14B-85A5-BC32929F9476}"/>
              </a:ext>
            </a:extLst>
          </p:cNvPr>
          <p:cNvSpPr>
            <a:spLocks noGrp="1"/>
          </p:cNvSpPr>
          <p:nvPr>
            <p:ph type="title"/>
          </p:nvPr>
        </p:nvSpPr>
        <p:spPr>
          <a:xfrm>
            <a:off x="457200" y="454024"/>
            <a:ext cx="8226425" cy="338328"/>
          </a:xfrm>
          <a:prstGeom prst="rect">
            <a:avLst/>
          </a:prstGeom>
        </p:spPr>
        <p:txBody>
          <a:bodyPr vert="horz" lIns="0" tIns="0" rIns="0" bIns="0" rtlCol="0" anchor="t">
            <a:noAutofit/>
          </a:bodyPr>
          <a:lstStyle/>
          <a:p>
            <a:r>
              <a:rPr lang="en-US" dirty="0"/>
              <a:t>Click to edit Master title</a:t>
            </a:r>
          </a:p>
        </p:txBody>
      </p:sp>
      <p:sp>
        <p:nvSpPr>
          <p:cNvPr id="8" name="Rectangle 7">
            <a:extLst>
              <a:ext uri="{FF2B5EF4-FFF2-40B4-BE49-F238E27FC236}">
                <a16:creationId xmlns:a16="http://schemas.microsoft.com/office/drawing/2014/main" id="{3C0473BF-5D77-A248-9A63-C3F8809365E1}"/>
              </a:ext>
            </a:extLst>
          </p:cNvPr>
          <p:cNvSpPr/>
          <p:nvPr userDrawn="1"/>
        </p:nvSpPr>
        <p:spPr>
          <a:xfrm>
            <a:off x="0" y="-1"/>
            <a:ext cx="182880" cy="5148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panose="020F0502020204030203" pitchFamily="34" charset="77"/>
            </a:endParaRPr>
          </a:p>
        </p:txBody>
      </p:sp>
      <p:pic>
        <p:nvPicPr>
          <p:cNvPr id="24" name="Graphic 23">
            <a:extLst>
              <a:ext uri="{FF2B5EF4-FFF2-40B4-BE49-F238E27FC236}">
                <a16:creationId xmlns:a16="http://schemas.microsoft.com/office/drawing/2014/main" id="{AFF6A016-9E39-A04D-A51C-5F1E4A101F59}"/>
              </a:ext>
            </a:extLst>
          </p:cNvPr>
          <p:cNvPicPr>
            <a:picLocks noChangeAspect="1"/>
          </p:cNvPicPr>
          <p:nvPr userDrawn="1"/>
        </p:nvPicPr>
        <p:blipFill>
          <a:blip r:embed="rId8" cstate="print">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458125" y="4795113"/>
            <a:ext cx="701039" cy="155433"/>
          </a:xfrm>
          <a:prstGeom prst="rect">
            <a:avLst/>
          </a:prstGeom>
        </p:spPr>
      </p:pic>
      <p:sp>
        <p:nvSpPr>
          <p:cNvPr id="25" name="Footer Placeholder 9">
            <a:extLst>
              <a:ext uri="{FF2B5EF4-FFF2-40B4-BE49-F238E27FC236}">
                <a16:creationId xmlns:a16="http://schemas.microsoft.com/office/drawing/2014/main" id="{4CBAA12E-3BF9-6F46-AEB0-B7184809EF1F}"/>
              </a:ext>
            </a:extLst>
          </p:cNvPr>
          <p:cNvSpPr>
            <a:spLocks noGrp="1"/>
          </p:cNvSpPr>
          <p:nvPr>
            <p:ph type="ftr" sz="quarter" idx="3"/>
          </p:nvPr>
        </p:nvSpPr>
        <p:spPr>
          <a:xfrm>
            <a:off x="4664075" y="4597400"/>
            <a:ext cx="3317875" cy="550862"/>
          </a:xfrm>
          <a:prstGeom prst="rect">
            <a:avLst/>
          </a:prstGeom>
        </p:spPr>
        <p:txBody>
          <a:bodyPr vert="horz" lIns="0" tIns="0" rIns="0" bIns="0" rtlCol="0" anchor="ctr"/>
          <a:lstStyle>
            <a:lvl1pPr algn="r">
              <a:defRPr sz="830">
                <a:solidFill>
                  <a:schemeClr val="tx1"/>
                </a:solidFill>
                <a:latin typeface="Arial" panose="020B0604020202020204" pitchFamily="34" charset="0"/>
                <a:cs typeface="Arial" panose="020B0604020202020204" pitchFamily="34" charset="0"/>
              </a:defRPr>
            </a:lvl1pPr>
          </a:lstStyle>
          <a:p>
            <a:r>
              <a:rPr lang="en-US" dirty="0"/>
              <a:t>LexisNexis Confidential</a:t>
            </a:r>
          </a:p>
        </p:txBody>
      </p:sp>
    </p:spTree>
    <p:extLst>
      <p:ext uri="{BB962C8B-B14F-4D97-AF65-F5344CB8AC3E}">
        <p14:creationId xmlns:p14="http://schemas.microsoft.com/office/powerpoint/2010/main" val="4115067240"/>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49" r:id="rId6"/>
  </p:sldLayoutIdLst>
  <p:hf hdr="0" ftr="0" dt="0"/>
  <p:txStyles>
    <p:titleStyle>
      <a:lvl1pPr algn="l" defTabSz="685800" rtl="0" eaLnBrk="1" latinLnBrk="0" hangingPunct="1">
        <a:lnSpc>
          <a:spcPct val="90000"/>
        </a:lnSpc>
        <a:spcBef>
          <a:spcPct val="0"/>
        </a:spcBef>
        <a:buNone/>
        <a:defRPr sz="1800" kern="1200">
          <a:solidFill>
            <a:schemeClr val="tx1"/>
          </a:solidFill>
          <a:latin typeface="+mn-lt"/>
          <a:ea typeface="Source Sans Pro" charset="0"/>
          <a:cs typeface="Source Sans Pro" charset="0"/>
        </a:defRPr>
      </a:lvl1pPr>
    </p:titleStyle>
    <p:bodyStyle>
      <a:lvl1pPr marL="0"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mn-ea"/>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1">
          <p15:clr>
            <a:srgbClr val="F26B43"/>
          </p15:clr>
        </p15:guide>
        <p15:guide id="26" orient="horz" pos="286">
          <p15:clr>
            <a:srgbClr val="F26B43"/>
          </p15:clr>
        </p15:guide>
        <p15:guide id="32" orient="horz" pos="1094">
          <p15:clr>
            <a:srgbClr val="F26B43"/>
          </p15:clr>
        </p15:guide>
        <p15:guide id="36" orient="horz">
          <p15:clr>
            <a:srgbClr val="F26B43"/>
          </p15:clr>
        </p15:guide>
        <p15:guide id="37" pos="288">
          <p15:clr>
            <a:srgbClr val="F26B43"/>
          </p15:clr>
        </p15:guide>
        <p15:guide id="38" pos="612">
          <p15:clr>
            <a:srgbClr val="F26B43"/>
          </p15:clr>
        </p15:guide>
        <p15:guide id="39" pos="730">
          <p15:clr>
            <a:srgbClr val="F26B43"/>
          </p15:clr>
        </p15:guide>
        <p15:guide id="40" pos="1054">
          <p15:clr>
            <a:srgbClr val="F26B43"/>
          </p15:clr>
        </p15:guide>
        <p15:guide id="41" pos="1172">
          <p15:clr>
            <a:srgbClr val="F26B43"/>
          </p15:clr>
        </p15:guide>
        <p15:guide id="42" pos="1496">
          <p15:clr>
            <a:srgbClr val="F26B43"/>
          </p15:clr>
        </p15:guide>
        <p15:guide id="43" pos="1612">
          <p15:clr>
            <a:srgbClr val="F26B43"/>
          </p15:clr>
        </p15:guide>
        <p15:guide id="45" pos="2054">
          <p15:clr>
            <a:srgbClr val="F26B43"/>
          </p15:clr>
        </p15:guide>
        <p15:guide id="46" pos="2378">
          <p15:clr>
            <a:srgbClr val="F26B43"/>
          </p15:clr>
        </p15:guide>
        <p15:guide id="47" pos="2496" userDrawn="1">
          <p15:clr>
            <a:srgbClr val="F26B43"/>
          </p15:clr>
        </p15:guide>
        <p15:guide id="48" pos="1938">
          <p15:clr>
            <a:srgbClr val="F26B43"/>
          </p15:clr>
        </p15:guide>
        <p15:guide id="50" pos="2938" userDrawn="1">
          <p15:clr>
            <a:srgbClr val="F26B43"/>
          </p15:clr>
        </p15:guide>
        <p15:guide id="51" pos="2820" userDrawn="1">
          <p15:clr>
            <a:srgbClr val="F26B43"/>
          </p15:clr>
        </p15:guide>
        <p15:guide id="53" pos="3380" userDrawn="1">
          <p15:clr>
            <a:srgbClr val="F26B43"/>
          </p15:clr>
        </p15:guide>
        <p15:guide id="54" pos="3262" userDrawn="1">
          <p15:clr>
            <a:srgbClr val="F26B43"/>
          </p15:clr>
        </p15:guide>
        <p15:guide id="56" pos="3820">
          <p15:clr>
            <a:srgbClr val="F26B43"/>
          </p15:clr>
        </p15:guide>
        <p15:guide id="57" pos="3704">
          <p15:clr>
            <a:srgbClr val="F26B43"/>
          </p15:clr>
        </p15:guide>
        <p15:guide id="59" pos="4262">
          <p15:clr>
            <a:srgbClr val="F26B43"/>
          </p15:clr>
        </p15:guide>
        <p15:guide id="60" pos="4586">
          <p15:clr>
            <a:srgbClr val="F26B43"/>
          </p15:clr>
        </p15:guide>
        <p15:guide id="61" pos="4146" userDrawn="1">
          <p15:clr>
            <a:srgbClr val="F26B43"/>
          </p15:clr>
        </p15:guide>
        <p15:guide id="62" pos="4704" userDrawn="1">
          <p15:clr>
            <a:srgbClr val="F26B43"/>
          </p15:clr>
        </p15:guide>
        <p15:guide id="64" pos="5146" userDrawn="1">
          <p15:clr>
            <a:srgbClr val="F26B43"/>
          </p15:clr>
        </p15:guide>
        <p15:guide id="65" pos="5028" userDrawn="1">
          <p15:clr>
            <a:srgbClr val="F26B43"/>
          </p15:clr>
        </p15:guide>
        <p15:guide id="66" pos="5760">
          <p15:clr>
            <a:srgbClr val="F26B43"/>
          </p15:clr>
        </p15:guide>
        <p15:guide id="67" pos="5470" userDrawn="1">
          <p15:clr>
            <a:srgbClr val="F26B43"/>
          </p15:clr>
        </p15:guide>
        <p15:guide id="68" orient="horz" pos="3243">
          <p15:clr>
            <a:srgbClr val="F26B43"/>
          </p15:clr>
        </p15:guide>
        <p15:guide id="69" orient="horz" pos="2896">
          <p15:clr>
            <a:srgbClr val="F26B43"/>
          </p15:clr>
        </p15:guide>
        <p15:guide id="70" orient="horz" pos="27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AF6643-0E36-F242-A29A-C9445FFD4DD8}"/>
              </a:ext>
            </a:extLst>
          </p:cNvPr>
          <p:cNvSpPr>
            <a:spLocks noGrp="1"/>
          </p:cNvSpPr>
          <p:nvPr>
            <p:ph type="body" sz="quarter" idx="14"/>
          </p:nvPr>
        </p:nvSpPr>
        <p:spPr>
          <a:xfrm>
            <a:off x="1159931" y="1175666"/>
            <a:ext cx="5562601" cy="3421733"/>
          </a:xfrm>
        </p:spPr>
        <p:txBody>
          <a:bodyPr/>
          <a:lstStyle/>
          <a:p>
            <a:pPr lvl="0"/>
            <a:r>
              <a:rPr lang="en-US" dirty="0"/>
              <a:t>Civil Appeals and Judicial Review:  Training Presentation</a:t>
            </a:r>
          </a:p>
          <a:p>
            <a:pPr lvl="0"/>
            <a:endParaRPr lang="en-US" dirty="0"/>
          </a:p>
        </p:txBody>
      </p:sp>
      <p:pic>
        <p:nvPicPr>
          <p:cNvPr id="4" name="Picture 3">
            <a:extLst>
              <a:ext uri="{FF2B5EF4-FFF2-40B4-BE49-F238E27FC236}">
                <a16:creationId xmlns:a16="http://schemas.microsoft.com/office/drawing/2014/main" id="{13705C17-965E-2242-943C-E07EF22AD7E8}"/>
              </a:ext>
            </a:extLst>
          </p:cNvPr>
          <p:cNvPicPr>
            <a:picLocks noChangeAspect="1"/>
          </p:cNvPicPr>
          <p:nvPr/>
        </p:nvPicPr>
        <p:blipFill>
          <a:blip r:embed="rId3"/>
          <a:stretch>
            <a:fillRect/>
          </a:stretch>
        </p:blipFill>
        <p:spPr>
          <a:xfrm>
            <a:off x="1159932" y="1852048"/>
            <a:ext cx="2456160" cy="300011"/>
          </a:xfrm>
          <a:prstGeom prst="rect">
            <a:avLst/>
          </a:prstGeom>
        </p:spPr>
      </p:pic>
      <p:sp>
        <p:nvSpPr>
          <p:cNvPr id="9" name="TextBox 8">
            <a:extLst>
              <a:ext uri="{FF2B5EF4-FFF2-40B4-BE49-F238E27FC236}">
                <a16:creationId xmlns:a16="http://schemas.microsoft.com/office/drawing/2014/main" id="{90134337-50DA-4DD9-A435-D05BF2574F44}"/>
              </a:ext>
            </a:extLst>
          </p:cNvPr>
          <p:cNvSpPr txBox="1"/>
          <p:nvPr/>
        </p:nvSpPr>
        <p:spPr>
          <a:xfrm>
            <a:off x="181537" y="4623588"/>
            <a:ext cx="8747312" cy="230832"/>
          </a:xfrm>
          <a:prstGeom prst="rect">
            <a:avLst/>
          </a:prstGeom>
          <a:noFill/>
        </p:spPr>
        <p:txBody>
          <a:bodyPr wrap="square" lIns="91440" tIns="45720" rIns="91440" bIns="45720" rtlCol="0" anchor="t">
            <a:spAutoFit/>
          </a:bodyPr>
          <a:lstStyle/>
          <a:p>
            <a:pPr algn="ctr"/>
            <a:r>
              <a:rPr lang="en-US" sz="900" dirty="0">
                <a:latin typeface="Arial"/>
                <a:cs typeface="Arial"/>
              </a:rPr>
              <a:t>LexisNexis </a:t>
            </a:r>
            <a:r>
              <a:rPr lang="en-US" sz="900" dirty="0">
                <a:latin typeface="Arial"/>
                <a:ea typeface="Calibri" panose="020F0502020204030204" pitchFamily="34" charset="0"/>
                <a:cs typeface="Arial"/>
              </a:rPr>
              <a:t>and the Knowledge Burst logo are registered trademarks of RELX, Inc. © 2022 LexisNexis.</a:t>
            </a:r>
            <a:endParaRPr lang="en-US" sz="900" dirty="0">
              <a:latin typeface="Arial"/>
              <a:cs typeface="Arial"/>
            </a:endParaRPr>
          </a:p>
        </p:txBody>
      </p:sp>
    </p:spTree>
    <p:extLst>
      <p:ext uri="{BB962C8B-B14F-4D97-AF65-F5344CB8AC3E}">
        <p14:creationId xmlns:p14="http://schemas.microsoft.com/office/powerpoint/2010/main" val="1926080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A10CF4-F6F1-354A-AC6A-5A96596B9A28}"/>
              </a:ext>
            </a:extLst>
          </p:cNvPr>
          <p:cNvSpPr>
            <a:spLocks noGrp="1"/>
          </p:cNvSpPr>
          <p:nvPr>
            <p:ph type="sldNum" sz="quarter" idx="4"/>
          </p:nvPr>
        </p:nvSpPr>
        <p:spPr/>
        <p:txBody>
          <a:bodyPr/>
          <a:lstStyle/>
          <a:p>
            <a:fld id="{D41FAE98-9FDA-8740-8F93-1E3A00396EB1}" type="slidenum">
              <a:rPr lang="en-US" smtClean="0"/>
              <a:pPr/>
              <a:t>10</a:t>
            </a:fld>
            <a:endParaRPr lang="en-US" dirty="0"/>
          </a:p>
        </p:txBody>
      </p:sp>
      <p:sp>
        <p:nvSpPr>
          <p:cNvPr id="8" name="Text Placeholder 1">
            <a:extLst>
              <a:ext uri="{FF2B5EF4-FFF2-40B4-BE49-F238E27FC236}">
                <a16:creationId xmlns:a16="http://schemas.microsoft.com/office/drawing/2014/main" id="{B93009A8-0E5E-E64D-84E7-A9F5269FFEB1}"/>
              </a:ext>
            </a:extLst>
          </p:cNvPr>
          <p:cNvSpPr txBox="1">
            <a:spLocks/>
          </p:cNvSpPr>
          <p:nvPr/>
        </p:nvSpPr>
        <p:spPr>
          <a:xfrm>
            <a:off x="579965" y="2444922"/>
            <a:ext cx="7984069" cy="2023268"/>
          </a:xfrm>
          <a:prstGeom prst="rect">
            <a:avLst/>
          </a:prstGeom>
        </p:spPr>
        <p:txBody>
          <a:bodyPr/>
          <a:lstStyle>
            <a:lvl1pPr marL="0"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mn-ea"/>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12700">
              <a:spcBef>
                <a:spcPts val="1945"/>
              </a:spcBef>
            </a:pPr>
            <a:r>
              <a:rPr lang="en-US" sz="2600" spc="-10" dirty="0">
                <a:latin typeface="+mj-lt"/>
                <a:cs typeface="Arial"/>
              </a:rPr>
              <a:t>Judicial Review</a:t>
            </a:r>
            <a:br>
              <a:rPr lang="en-US" sz="3600" spc="-10" dirty="0">
                <a:latin typeface="+mj-lt"/>
                <a:cs typeface="Arial"/>
              </a:rPr>
            </a:br>
            <a:endParaRPr lang="en-US" dirty="0"/>
          </a:p>
        </p:txBody>
      </p:sp>
    </p:spTree>
    <p:extLst>
      <p:ext uri="{BB962C8B-B14F-4D97-AF65-F5344CB8AC3E}">
        <p14:creationId xmlns:p14="http://schemas.microsoft.com/office/powerpoint/2010/main" val="1448932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59D525-AB3C-4A90-84FC-388D498DAE96}"/>
              </a:ext>
            </a:extLst>
          </p:cNvPr>
          <p:cNvSpPr>
            <a:spLocks noGrp="1"/>
          </p:cNvSpPr>
          <p:nvPr>
            <p:ph type="sldNum" sz="quarter" idx="10"/>
          </p:nvPr>
        </p:nvSpPr>
        <p:spPr/>
        <p:txBody>
          <a:bodyPr/>
          <a:lstStyle/>
          <a:p>
            <a:fld id="{D41FAE98-9FDA-8740-8F93-1E3A00396EB1}" type="slidenum">
              <a:rPr lang="en-US" smtClean="0"/>
              <a:pPr/>
              <a:t>11</a:t>
            </a:fld>
            <a:endParaRPr lang="en-US" dirty="0"/>
          </a:p>
        </p:txBody>
      </p:sp>
      <p:sp>
        <p:nvSpPr>
          <p:cNvPr id="8" name="Title 3">
            <a:extLst>
              <a:ext uri="{FF2B5EF4-FFF2-40B4-BE49-F238E27FC236}">
                <a16:creationId xmlns:a16="http://schemas.microsoft.com/office/drawing/2014/main" id="{AB450B7A-B7D8-4817-AE74-59A09F0776A7}"/>
              </a:ext>
            </a:extLst>
          </p:cNvPr>
          <p:cNvSpPr>
            <a:spLocks noGrp="1"/>
          </p:cNvSpPr>
          <p:nvPr>
            <p:ph type="title"/>
          </p:nvPr>
        </p:nvSpPr>
        <p:spPr>
          <a:xfrm>
            <a:off x="457200" y="454025"/>
            <a:ext cx="8226425" cy="339725"/>
          </a:xfrm>
        </p:spPr>
        <p:txBody>
          <a:bodyPr/>
          <a:lstStyle/>
          <a:p>
            <a:r>
              <a:rPr lang="en-US" dirty="0"/>
              <a:t>Judicial Review</a:t>
            </a:r>
          </a:p>
        </p:txBody>
      </p:sp>
      <p:sp>
        <p:nvSpPr>
          <p:cNvPr id="9" name="Title 3">
            <a:extLst>
              <a:ext uri="{FF2B5EF4-FFF2-40B4-BE49-F238E27FC236}">
                <a16:creationId xmlns:a16="http://schemas.microsoft.com/office/drawing/2014/main" id="{2C4AF04A-B844-44F7-A39A-470D4D6937ED}"/>
              </a:ext>
            </a:extLst>
          </p:cNvPr>
          <p:cNvSpPr>
            <a:spLocks noGrp="1"/>
          </p:cNvSpPr>
          <p:nvPr>
            <p:ph type="body" sz="quarter" idx="13"/>
          </p:nvPr>
        </p:nvSpPr>
        <p:spPr>
          <a:xfrm>
            <a:off x="457200" y="793750"/>
            <a:ext cx="8226425" cy="207963"/>
          </a:xfrm>
        </p:spPr>
        <p:txBody>
          <a:bodyPr/>
          <a:lstStyle/>
          <a:p>
            <a:r>
              <a:rPr lang="en-US" dirty="0"/>
              <a:t>Common mistakes and pitfalls</a:t>
            </a:r>
          </a:p>
        </p:txBody>
      </p:sp>
      <p:graphicFrame>
        <p:nvGraphicFramePr>
          <p:cNvPr id="14" name="Content Placeholder 7">
            <a:extLst>
              <a:ext uri="{FF2B5EF4-FFF2-40B4-BE49-F238E27FC236}">
                <a16:creationId xmlns:a16="http://schemas.microsoft.com/office/drawing/2014/main" id="{0C12EA9A-84BA-4DB5-97EC-D98B1EB1CC7B}"/>
              </a:ext>
            </a:extLst>
          </p:cNvPr>
          <p:cNvGraphicFramePr>
            <a:graphicFrameLocks noGrp="1"/>
          </p:cNvGraphicFramePr>
          <p:nvPr>
            <p:ph sz="quarter" idx="21"/>
            <p:extLst>
              <p:ext uri="{D42A27DB-BD31-4B8C-83A1-F6EECF244321}">
                <p14:modId xmlns:p14="http://schemas.microsoft.com/office/powerpoint/2010/main" val="1550704695"/>
              </p:ext>
            </p:extLst>
          </p:nvPr>
        </p:nvGraphicFramePr>
        <p:xfrm>
          <a:off x="574555" y="1341438"/>
          <a:ext cx="8109070" cy="3208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Box 14">
            <a:extLst>
              <a:ext uri="{FF2B5EF4-FFF2-40B4-BE49-F238E27FC236}">
                <a16:creationId xmlns:a16="http://schemas.microsoft.com/office/drawing/2014/main" id="{ABABB3D5-48C1-4BC8-92BF-F41F98E41B47}"/>
              </a:ext>
            </a:extLst>
          </p:cNvPr>
          <p:cNvSpPr txBox="1"/>
          <p:nvPr/>
        </p:nvSpPr>
        <p:spPr>
          <a:xfrm>
            <a:off x="658430" y="1628349"/>
            <a:ext cx="6605970" cy="461665"/>
          </a:xfrm>
          <a:prstGeom prst="rect">
            <a:avLst/>
          </a:prstGeom>
          <a:noFill/>
        </p:spPr>
        <p:txBody>
          <a:bodyPr wrap="square" lIns="91440" tIns="45720" rIns="91440" bIns="45720" rtlCol="0" anchor="t">
            <a:spAutoFit/>
          </a:bodyPr>
          <a:lstStyle/>
          <a:p>
            <a:pPr algn="just"/>
            <a:r>
              <a:rPr lang="en-US" sz="1200" dirty="0">
                <a:solidFill>
                  <a:schemeClr val="bg1"/>
                </a:solidFill>
              </a:rPr>
              <a:t>Divisional Court openly discourages parties from fragmenting tribunal proceedings with a judicial review application.</a:t>
            </a:r>
          </a:p>
        </p:txBody>
      </p:sp>
      <p:sp>
        <p:nvSpPr>
          <p:cNvPr id="16" name="TextBox 15">
            <a:extLst>
              <a:ext uri="{FF2B5EF4-FFF2-40B4-BE49-F238E27FC236}">
                <a16:creationId xmlns:a16="http://schemas.microsoft.com/office/drawing/2014/main" id="{C9BDF14D-989C-4F14-9408-D515B377D46F}"/>
              </a:ext>
            </a:extLst>
          </p:cNvPr>
          <p:cNvSpPr txBox="1"/>
          <p:nvPr/>
        </p:nvSpPr>
        <p:spPr>
          <a:xfrm>
            <a:off x="1924257" y="2933702"/>
            <a:ext cx="6759368" cy="1754326"/>
          </a:xfrm>
          <a:prstGeom prst="rect">
            <a:avLst/>
          </a:prstGeom>
          <a:noFill/>
        </p:spPr>
        <p:txBody>
          <a:bodyPr wrap="square" rtlCol="0">
            <a:spAutoFit/>
          </a:bodyPr>
          <a:lstStyle/>
          <a:p>
            <a:r>
              <a:rPr lang="en-US" sz="1200" i="1" dirty="0">
                <a:solidFill>
                  <a:schemeClr val="bg1"/>
                </a:solidFill>
              </a:rPr>
              <a:t>Normally, courts are reluctant to review interlocutory or interim steps in an administrative proceeding, preferring to wait until the proceeding has run its course in order to avoid fragmentation of the administrative process and delay, as well as to respect the legislative decision to confer decision-making authority on the administrative tribunal…judicial review will be refused where the application is premature, unless there are exceptional circumstances.</a:t>
            </a:r>
          </a:p>
          <a:p>
            <a:endParaRPr lang="en-US" sz="1200" dirty="0">
              <a:solidFill>
                <a:schemeClr val="bg1"/>
              </a:solidFill>
            </a:endParaRPr>
          </a:p>
          <a:p>
            <a:r>
              <a:rPr lang="en-US" sz="1200" i="1" dirty="0">
                <a:solidFill>
                  <a:schemeClr val="bg1"/>
                </a:solidFill>
              </a:rPr>
              <a:t>Bannis v. Ontario College of Pharmacists, </a:t>
            </a:r>
            <a:r>
              <a:rPr lang="en-US" sz="1200" dirty="0">
                <a:solidFill>
                  <a:schemeClr val="bg1"/>
                </a:solidFill>
              </a:rPr>
              <a:t>2020 ONSC 6115 (Div. Ct.), citing </a:t>
            </a:r>
            <a:r>
              <a:rPr lang="en-US" sz="1200" i="1" dirty="0">
                <a:solidFill>
                  <a:schemeClr val="bg1"/>
                </a:solidFill>
              </a:rPr>
              <a:t>Volochay v. College of Massage Therapists, </a:t>
            </a:r>
            <a:r>
              <a:rPr lang="en-US" sz="1200" dirty="0">
                <a:solidFill>
                  <a:schemeClr val="bg1"/>
                </a:solidFill>
              </a:rPr>
              <a:t>2012 ONCA 541, at para. 70</a:t>
            </a:r>
            <a:endParaRPr lang="en-US" sz="1200" i="1" dirty="0">
              <a:solidFill>
                <a:schemeClr val="bg1"/>
              </a:solidFill>
            </a:endParaRPr>
          </a:p>
          <a:p>
            <a:endParaRPr lang="en-US" sz="1200" dirty="0"/>
          </a:p>
        </p:txBody>
      </p:sp>
      <p:sp>
        <p:nvSpPr>
          <p:cNvPr id="3" name="TextBox 2">
            <a:extLst>
              <a:ext uri="{FF2B5EF4-FFF2-40B4-BE49-F238E27FC236}">
                <a16:creationId xmlns:a16="http://schemas.microsoft.com/office/drawing/2014/main" id="{8D6B27B2-7AF9-4876-9CBB-BCBF010662C4}"/>
              </a:ext>
            </a:extLst>
          </p:cNvPr>
          <p:cNvSpPr txBox="1"/>
          <p:nvPr/>
        </p:nvSpPr>
        <p:spPr>
          <a:xfrm>
            <a:off x="380999" y="1081919"/>
            <a:ext cx="4004733" cy="276999"/>
          </a:xfrm>
          <a:prstGeom prst="rect">
            <a:avLst/>
          </a:prstGeom>
          <a:noFill/>
        </p:spPr>
        <p:txBody>
          <a:bodyPr wrap="square" rtlCol="0">
            <a:spAutoFit/>
          </a:bodyPr>
          <a:lstStyle/>
          <a:p>
            <a:r>
              <a:rPr lang="en-CA" sz="1200" b="1" dirty="0"/>
              <a:t>Starting a premature judicial review</a:t>
            </a:r>
          </a:p>
        </p:txBody>
      </p:sp>
    </p:spTree>
    <p:extLst>
      <p:ext uri="{BB962C8B-B14F-4D97-AF65-F5344CB8AC3E}">
        <p14:creationId xmlns:p14="http://schemas.microsoft.com/office/powerpoint/2010/main" val="10598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Judicial Review</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Common mistakes and pitfalls</a:t>
            </a:r>
          </a:p>
          <a:p>
            <a:endParaRPr lang="en-US" dirty="0"/>
          </a:p>
        </p:txBody>
      </p:sp>
      <p:sp>
        <p:nvSpPr>
          <p:cNvPr id="4" name="Text Placeholder 3">
            <a:extLst>
              <a:ext uri="{FF2B5EF4-FFF2-40B4-BE49-F238E27FC236}">
                <a16:creationId xmlns:a16="http://schemas.microsoft.com/office/drawing/2014/main" id="{1A6273BA-704B-7143-9EE2-0E512D86CDE6}"/>
              </a:ext>
            </a:extLst>
          </p:cNvPr>
          <p:cNvSpPr>
            <a:spLocks noGrp="1"/>
          </p:cNvSpPr>
          <p:nvPr>
            <p:ph type="body" sz="quarter" idx="15"/>
          </p:nvPr>
        </p:nvSpPr>
        <p:spPr/>
        <p:txBody>
          <a:bodyPr/>
          <a:lstStyle/>
          <a:p>
            <a:endParaRPr lang="en-US"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170318045"/>
              </p:ext>
            </p:extLst>
          </p:nvPr>
        </p:nvGraphicFramePr>
        <p:xfrm>
          <a:off x="457202" y="1454945"/>
          <a:ext cx="8226424" cy="2715453"/>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920520">
                <a:tc rowSpan="3">
                  <a:txBody>
                    <a:bodyPr/>
                    <a:lstStyle/>
                    <a:p>
                      <a:pPr lvl="0" algn="ctr"/>
                      <a:r>
                        <a:rPr lang="en-US" sz="1200" dirty="0"/>
                        <a:t>Are there “exceptional circumstances” to justify a judicial review mid-hearing?</a:t>
                      </a:r>
                    </a:p>
                  </a:txBody>
                  <a:tcPr anchor="ctr">
                    <a:solidFill>
                      <a:schemeClr val="accent6"/>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Irremediable prejudice to continue with the tribunal hearing?</a:t>
                      </a:r>
                    </a:p>
                  </a:txBody>
                  <a:tcPr anchor="ctr"/>
                </a:tc>
                <a:extLst>
                  <a:ext uri="{0D108BD9-81ED-4DB2-BD59-A6C34878D82A}">
                    <a16:rowId xmlns:a16="http://schemas.microsoft.com/office/drawing/2014/main" val="1279681810"/>
                  </a:ext>
                </a:extLst>
              </a:tr>
              <a:tr h="855133">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p>
                  </a:txBody>
                  <a:tcPr anchor="ctr">
                    <a:solidFill>
                      <a:schemeClr val="accent6">
                        <a:lumMod val="75000"/>
                      </a:schemeClr>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Does the Court need to resolve the issue now?</a:t>
                      </a:r>
                    </a:p>
                  </a:txBody>
                  <a:tcPr anchor="ctr"/>
                </a:tc>
                <a:extLst>
                  <a:ext uri="{0D108BD9-81ED-4DB2-BD59-A6C34878D82A}">
                    <a16:rowId xmlns:a16="http://schemas.microsoft.com/office/drawing/2014/main" val="4012441431"/>
                  </a:ext>
                </a:extLst>
              </a:tr>
              <a:tr h="939800">
                <a:tc vMerge="1">
                  <a:txBody>
                    <a:bodyPr/>
                    <a:lstStyle/>
                    <a:p>
                      <a:pPr lvl="0" algn="ctr"/>
                      <a:endParaRPr lang="en-US" sz="1200" dirty="0"/>
                    </a:p>
                  </a:txBody>
                  <a:tcPr anchor="ctr">
                    <a:solidFill>
                      <a:schemeClr val="accent6"/>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Is the delay to the tribunal proceeding significant?</a:t>
                      </a:r>
                    </a:p>
                  </a:txBody>
                  <a:tcPr anchor="ctr"/>
                </a:tc>
                <a:extLst>
                  <a:ext uri="{0D108BD9-81ED-4DB2-BD59-A6C34878D82A}">
                    <a16:rowId xmlns:a16="http://schemas.microsoft.com/office/drawing/2014/main" val="103816174"/>
                  </a:ext>
                </a:extLst>
              </a:tr>
            </a:tbl>
          </a:graphicData>
        </a:graphic>
      </p:graphicFrame>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12</a:t>
            </a:fld>
            <a:endParaRPr lang="en-US" dirty="0"/>
          </a:p>
        </p:txBody>
      </p:sp>
      <p:sp>
        <p:nvSpPr>
          <p:cNvPr id="9" name="TextBox 8">
            <a:extLst>
              <a:ext uri="{FF2B5EF4-FFF2-40B4-BE49-F238E27FC236}">
                <a16:creationId xmlns:a16="http://schemas.microsoft.com/office/drawing/2014/main" id="{0CFE00C5-1716-4AAE-95AE-E89F5CAC995C}"/>
              </a:ext>
            </a:extLst>
          </p:cNvPr>
          <p:cNvSpPr txBox="1"/>
          <p:nvPr/>
        </p:nvSpPr>
        <p:spPr>
          <a:xfrm>
            <a:off x="380999" y="1081919"/>
            <a:ext cx="4004733" cy="276999"/>
          </a:xfrm>
          <a:prstGeom prst="rect">
            <a:avLst/>
          </a:prstGeom>
          <a:noFill/>
        </p:spPr>
        <p:txBody>
          <a:bodyPr wrap="square" rtlCol="0">
            <a:spAutoFit/>
          </a:bodyPr>
          <a:lstStyle/>
          <a:p>
            <a:r>
              <a:rPr lang="en-CA" sz="1200" b="1" dirty="0"/>
              <a:t>Starting a premature judicial review</a:t>
            </a:r>
          </a:p>
        </p:txBody>
      </p:sp>
    </p:spTree>
    <p:extLst>
      <p:ext uri="{BB962C8B-B14F-4D97-AF65-F5344CB8AC3E}">
        <p14:creationId xmlns:p14="http://schemas.microsoft.com/office/powerpoint/2010/main" val="2202147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dirty="0">
                <a:solidFill>
                  <a:schemeClr val="tx1"/>
                </a:solidFill>
              </a:rPr>
              <a:t>Judicial Review</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5" name="Text Placeholder 4">
            <a:extLst>
              <a:ext uri="{FF2B5EF4-FFF2-40B4-BE49-F238E27FC236}">
                <a16:creationId xmlns:a16="http://schemas.microsoft.com/office/drawing/2014/main" id="{E19B250F-2C83-482B-8517-6B2080F8EA7F}"/>
              </a:ext>
            </a:extLst>
          </p:cNvPr>
          <p:cNvSpPr>
            <a:spLocks noGrp="1"/>
          </p:cNvSpPr>
          <p:nvPr>
            <p:ph type="body" sz="quarter" idx="18"/>
          </p:nvPr>
        </p:nvSpPr>
        <p:spPr>
          <a:xfrm>
            <a:off x="516467" y="1430840"/>
            <a:ext cx="8222144" cy="2714441"/>
          </a:xfr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endParaRPr lang="en-US" dirty="0">
              <a:solidFill>
                <a:schemeClr val="bg1"/>
              </a:solidFill>
            </a:endParaRPr>
          </a:p>
          <a:p>
            <a:r>
              <a:rPr lang="en-US" dirty="0">
                <a:solidFill>
                  <a:schemeClr val="bg1"/>
                </a:solidFill>
              </a:rPr>
              <a:t>	</a:t>
            </a:r>
          </a:p>
          <a:p>
            <a:endParaRPr lang="en-US" dirty="0">
              <a:solidFill>
                <a:schemeClr val="bg1"/>
              </a:solidFill>
            </a:endParaRPr>
          </a:p>
          <a:p>
            <a:endParaRPr lang="en-US" dirty="0">
              <a:solidFill>
                <a:schemeClr val="bg1"/>
              </a:solidFill>
            </a:endParaRPr>
          </a:p>
          <a:p>
            <a:endParaRPr lang="en-CA" dirty="0"/>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4"/>
          </p:nvPr>
        </p:nvSpPr>
        <p:spPr/>
        <p:txBody>
          <a:bodyPr/>
          <a:lstStyle/>
          <a:p>
            <a:fld id="{D41FAE98-9FDA-8740-8F93-1E3A00396EB1}" type="slidenum">
              <a:rPr lang="en-US" smtClean="0"/>
              <a:pPr/>
              <a:t>13</a:t>
            </a:fld>
            <a:endParaRPr lang="en-US" dirty="0"/>
          </a:p>
        </p:txBody>
      </p:sp>
      <p:sp>
        <p:nvSpPr>
          <p:cNvPr id="6" name="Text Placeholder 12">
            <a:extLst>
              <a:ext uri="{FF2B5EF4-FFF2-40B4-BE49-F238E27FC236}">
                <a16:creationId xmlns:a16="http://schemas.microsoft.com/office/drawing/2014/main" id="{FAF802A9-0E77-42B8-AB93-757B664DD322}"/>
              </a:ext>
            </a:extLst>
          </p:cNvPr>
          <p:cNvSpPr txBox="1">
            <a:spLocks/>
          </p:cNvSpPr>
          <p:nvPr/>
        </p:nvSpPr>
        <p:spPr>
          <a:xfrm>
            <a:off x="457202" y="817533"/>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Common mistakes and pitfalls</a:t>
            </a:r>
          </a:p>
        </p:txBody>
      </p:sp>
      <p:sp>
        <p:nvSpPr>
          <p:cNvPr id="17" name="TextBox 16">
            <a:extLst>
              <a:ext uri="{FF2B5EF4-FFF2-40B4-BE49-F238E27FC236}">
                <a16:creationId xmlns:a16="http://schemas.microsoft.com/office/drawing/2014/main" id="{4BCDB88F-BF69-4384-82BB-F4120BF9E199}"/>
              </a:ext>
            </a:extLst>
          </p:cNvPr>
          <p:cNvSpPr txBox="1"/>
          <p:nvPr/>
        </p:nvSpPr>
        <p:spPr>
          <a:xfrm>
            <a:off x="1500820" y="2266363"/>
            <a:ext cx="6253438" cy="1261884"/>
          </a:xfrm>
          <a:prstGeom prst="rect">
            <a:avLst/>
          </a:prstGeom>
          <a:noFill/>
        </p:spPr>
        <p:txBody>
          <a:bodyPr wrap="square">
            <a:spAutoFit/>
          </a:bodyPr>
          <a:lstStyle/>
          <a:p>
            <a:r>
              <a:rPr lang="en-US" sz="1200" b="0" dirty="0">
                <a:solidFill>
                  <a:schemeClr val="bg1"/>
                </a:solidFill>
              </a:rPr>
              <a:t>At common law, there was once a time when judicial review had to be started within six months of tribunal decision.</a:t>
            </a:r>
          </a:p>
          <a:p>
            <a:endParaRPr lang="en-US" sz="1200" dirty="0">
              <a:solidFill>
                <a:schemeClr val="bg1"/>
              </a:solidFill>
            </a:endParaRPr>
          </a:p>
          <a:p>
            <a:r>
              <a:rPr lang="en-US" sz="1200" b="0" i="1" dirty="0">
                <a:solidFill>
                  <a:schemeClr val="bg1"/>
                </a:solidFill>
              </a:rPr>
              <a:t>Jeremiah v. Ontario (Human Rights Commission), </a:t>
            </a:r>
            <a:r>
              <a:rPr lang="en-US" sz="1200" b="0" dirty="0">
                <a:solidFill>
                  <a:schemeClr val="bg1"/>
                </a:solidFill>
              </a:rPr>
              <a:t>[2008] O.J. No. 3013 (Div. Ct.)</a:t>
            </a:r>
          </a:p>
          <a:p>
            <a:endParaRPr lang="en-US" sz="1400" b="0" dirty="0"/>
          </a:p>
          <a:p>
            <a:pPr marL="171450" indent="-171450">
              <a:buFont typeface="Arial" panose="020B0604020202020204" pitchFamily="34" charset="0"/>
              <a:buChar char="•"/>
            </a:pPr>
            <a:endParaRPr lang="en-US" sz="1400" b="0" dirty="0"/>
          </a:p>
        </p:txBody>
      </p:sp>
      <p:sp>
        <p:nvSpPr>
          <p:cNvPr id="8" name="TextBox 7">
            <a:extLst>
              <a:ext uri="{FF2B5EF4-FFF2-40B4-BE49-F238E27FC236}">
                <a16:creationId xmlns:a16="http://schemas.microsoft.com/office/drawing/2014/main" id="{62A1D4F8-B8B5-4146-B136-E23B76175812}"/>
              </a:ext>
            </a:extLst>
          </p:cNvPr>
          <p:cNvSpPr txBox="1"/>
          <p:nvPr/>
        </p:nvSpPr>
        <p:spPr>
          <a:xfrm>
            <a:off x="380999" y="1081919"/>
            <a:ext cx="4004733" cy="276999"/>
          </a:xfrm>
          <a:prstGeom prst="rect">
            <a:avLst/>
          </a:prstGeom>
          <a:noFill/>
        </p:spPr>
        <p:txBody>
          <a:bodyPr wrap="square" rtlCol="0">
            <a:spAutoFit/>
          </a:bodyPr>
          <a:lstStyle/>
          <a:p>
            <a:r>
              <a:rPr lang="en-CA" sz="1200" b="1" dirty="0"/>
              <a:t>Missing the judicial review “limitation period”</a:t>
            </a:r>
          </a:p>
        </p:txBody>
      </p:sp>
    </p:spTree>
    <p:extLst>
      <p:ext uri="{BB962C8B-B14F-4D97-AF65-F5344CB8AC3E}">
        <p14:creationId xmlns:p14="http://schemas.microsoft.com/office/powerpoint/2010/main" val="2004393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dirty="0">
                <a:solidFill>
                  <a:schemeClr val="tx1"/>
                </a:solidFill>
              </a:rPr>
              <a:t>Judicial Review</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5" name="Text Placeholder 4">
            <a:extLst>
              <a:ext uri="{FF2B5EF4-FFF2-40B4-BE49-F238E27FC236}">
                <a16:creationId xmlns:a16="http://schemas.microsoft.com/office/drawing/2014/main" id="{E19B250F-2C83-482B-8517-6B2080F8EA7F}"/>
              </a:ext>
            </a:extLst>
          </p:cNvPr>
          <p:cNvSpPr>
            <a:spLocks noGrp="1"/>
          </p:cNvSpPr>
          <p:nvPr>
            <p:ph type="body" sz="quarter" idx="18"/>
          </p:nvPr>
        </p:nvSpPr>
        <p:spPr>
          <a:xfrm>
            <a:off x="516467" y="1430840"/>
            <a:ext cx="8222144" cy="2714441"/>
          </a:xfr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endParaRPr lang="en-US" dirty="0">
              <a:solidFill>
                <a:schemeClr val="bg1"/>
              </a:solidFill>
            </a:endParaRPr>
          </a:p>
          <a:p>
            <a:r>
              <a:rPr lang="en-US" dirty="0">
                <a:solidFill>
                  <a:schemeClr val="bg1"/>
                </a:solidFill>
              </a:rPr>
              <a:t>	</a:t>
            </a:r>
          </a:p>
          <a:p>
            <a:endParaRPr lang="en-US" dirty="0">
              <a:solidFill>
                <a:schemeClr val="bg1"/>
              </a:solidFill>
            </a:endParaRPr>
          </a:p>
          <a:p>
            <a:endParaRPr lang="en-US" dirty="0">
              <a:solidFill>
                <a:schemeClr val="bg1"/>
              </a:solidFill>
            </a:endParaRPr>
          </a:p>
          <a:p>
            <a:endParaRPr lang="en-CA" dirty="0"/>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4"/>
          </p:nvPr>
        </p:nvSpPr>
        <p:spPr/>
        <p:txBody>
          <a:bodyPr/>
          <a:lstStyle/>
          <a:p>
            <a:fld id="{D41FAE98-9FDA-8740-8F93-1E3A00396EB1}" type="slidenum">
              <a:rPr lang="en-US" smtClean="0"/>
              <a:pPr/>
              <a:t>14</a:t>
            </a:fld>
            <a:endParaRPr lang="en-US" dirty="0"/>
          </a:p>
        </p:txBody>
      </p:sp>
      <p:sp>
        <p:nvSpPr>
          <p:cNvPr id="6" name="Text Placeholder 12">
            <a:extLst>
              <a:ext uri="{FF2B5EF4-FFF2-40B4-BE49-F238E27FC236}">
                <a16:creationId xmlns:a16="http://schemas.microsoft.com/office/drawing/2014/main" id="{FAF802A9-0E77-42B8-AB93-757B664DD322}"/>
              </a:ext>
            </a:extLst>
          </p:cNvPr>
          <p:cNvSpPr txBox="1">
            <a:spLocks/>
          </p:cNvSpPr>
          <p:nvPr/>
        </p:nvSpPr>
        <p:spPr>
          <a:xfrm>
            <a:off x="457202" y="817533"/>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Common mistakes and pitfalls</a:t>
            </a:r>
          </a:p>
        </p:txBody>
      </p:sp>
      <p:sp>
        <p:nvSpPr>
          <p:cNvPr id="17" name="TextBox 16">
            <a:extLst>
              <a:ext uri="{FF2B5EF4-FFF2-40B4-BE49-F238E27FC236}">
                <a16:creationId xmlns:a16="http://schemas.microsoft.com/office/drawing/2014/main" id="{4BCDB88F-BF69-4384-82BB-F4120BF9E199}"/>
              </a:ext>
            </a:extLst>
          </p:cNvPr>
          <p:cNvSpPr txBox="1"/>
          <p:nvPr/>
        </p:nvSpPr>
        <p:spPr>
          <a:xfrm>
            <a:off x="1500820" y="1787503"/>
            <a:ext cx="6253438" cy="1969770"/>
          </a:xfrm>
          <a:prstGeom prst="rect">
            <a:avLst/>
          </a:prstGeom>
          <a:noFill/>
        </p:spPr>
        <p:txBody>
          <a:bodyPr wrap="square">
            <a:spAutoFit/>
          </a:bodyPr>
          <a:lstStyle/>
          <a:p>
            <a:r>
              <a:rPr lang="en-US" sz="1200" b="0" dirty="0">
                <a:solidFill>
                  <a:schemeClr val="bg1"/>
                </a:solidFill>
              </a:rPr>
              <a:t>In Ontario, section 5(1) of the JRPA now prescribes a 30-day deadline for judicial review applications:</a:t>
            </a:r>
          </a:p>
          <a:p>
            <a:endParaRPr lang="en-US" sz="1200" b="0" dirty="0">
              <a:solidFill>
                <a:schemeClr val="bg1"/>
              </a:solidFill>
            </a:endParaRPr>
          </a:p>
          <a:p>
            <a:r>
              <a:rPr lang="en-US" sz="1200" b="0" i="1" dirty="0">
                <a:solidFill>
                  <a:schemeClr val="bg1"/>
                </a:solidFill>
              </a:rPr>
              <a:t>5 (1) Unless another Act provides otherwise, an application for judicial review shall be made no later than 30 days after the date the decision or matter for which judicial review is being sought was made or occurred, subject to subsection (2). </a:t>
            </a:r>
          </a:p>
          <a:p>
            <a:endParaRPr lang="en-US" sz="1200" b="0" dirty="0">
              <a:solidFill>
                <a:schemeClr val="bg1"/>
              </a:solidFill>
            </a:endParaRPr>
          </a:p>
          <a:p>
            <a:r>
              <a:rPr lang="en-US" sz="1200" b="0" dirty="0">
                <a:solidFill>
                  <a:schemeClr val="bg1"/>
                </a:solidFill>
              </a:rPr>
              <a:t>Applies to all judicial reviews in Ontario, unless another statute says otherwise (s.5(3)) of JRPA)</a:t>
            </a:r>
            <a:endParaRPr lang="en-US" sz="1200" b="0" dirty="0"/>
          </a:p>
          <a:p>
            <a:pPr marL="171450" indent="-171450">
              <a:buFont typeface="Arial" panose="020B0604020202020204" pitchFamily="34" charset="0"/>
              <a:buChar char="•"/>
            </a:pPr>
            <a:endParaRPr lang="en-US" sz="1400" b="0" dirty="0"/>
          </a:p>
        </p:txBody>
      </p:sp>
      <p:sp>
        <p:nvSpPr>
          <p:cNvPr id="8" name="TextBox 7">
            <a:extLst>
              <a:ext uri="{FF2B5EF4-FFF2-40B4-BE49-F238E27FC236}">
                <a16:creationId xmlns:a16="http://schemas.microsoft.com/office/drawing/2014/main" id="{62A1D4F8-B8B5-4146-B136-E23B76175812}"/>
              </a:ext>
            </a:extLst>
          </p:cNvPr>
          <p:cNvSpPr txBox="1"/>
          <p:nvPr/>
        </p:nvSpPr>
        <p:spPr>
          <a:xfrm>
            <a:off x="380999" y="1081919"/>
            <a:ext cx="4004733" cy="276999"/>
          </a:xfrm>
          <a:prstGeom prst="rect">
            <a:avLst/>
          </a:prstGeom>
          <a:noFill/>
        </p:spPr>
        <p:txBody>
          <a:bodyPr wrap="square" rtlCol="0">
            <a:spAutoFit/>
          </a:bodyPr>
          <a:lstStyle/>
          <a:p>
            <a:r>
              <a:rPr lang="en-CA" sz="1200" b="1" dirty="0"/>
              <a:t>Missing the judicial review “limitation period”</a:t>
            </a:r>
          </a:p>
        </p:txBody>
      </p:sp>
    </p:spTree>
    <p:extLst>
      <p:ext uri="{BB962C8B-B14F-4D97-AF65-F5344CB8AC3E}">
        <p14:creationId xmlns:p14="http://schemas.microsoft.com/office/powerpoint/2010/main" val="2624037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dirty="0">
                <a:solidFill>
                  <a:schemeClr val="tx1"/>
                </a:solidFill>
              </a:rPr>
              <a:t>Judicial Review</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5" name="Text Placeholder 4">
            <a:extLst>
              <a:ext uri="{FF2B5EF4-FFF2-40B4-BE49-F238E27FC236}">
                <a16:creationId xmlns:a16="http://schemas.microsoft.com/office/drawing/2014/main" id="{E19B250F-2C83-482B-8517-6B2080F8EA7F}"/>
              </a:ext>
            </a:extLst>
          </p:cNvPr>
          <p:cNvSpPr>
            <a:spLocks noGrp="1"/>
          </p:cNvSpPr>
          <p:nvPr>
            <p:ph type="body" sz="quarter" idx="18"/>
          </p:nvPr>
        </p:nvSpPr>
        <p:spPr>
          <a:xfrm>
            <a:off x="516467" y="1430840"/>
            <a:ext cx="8222144" cy="2714441"/>
          </a:xfr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endParaRPr lang="en-US" dirty="0">
              <a:solidFill>
                <a:schemeClr val="bg1"/>
              </a:solidFill>
            </a:endParaRPr>
          </a:p>
          <a:p>
            <a:r>
              <a:rPr lang="en-US" dirty="0">
                <a:solidFill>
                  <a:schemeClr val="bg1"/>
                </a:solidFill>
              </a:rPr>
              <a:t>	</a:t>
            </a:r>
          </a:p>
          <a:p>
            <a:endParaRPr lang="en-US" dirty="0">
              <a:solidFill>
                <a:schemeClr val="bg1"/>
              </a:solidFill>
            </a:endParaRPr>
          </a:p>
          <a:p>
            <a:endParaRPr lang="en-US" dirty="0">
              <a:solidFill>
                <a:schemeClr val="bg1"/>
              </a:solidFill>
            </a:endParaRPr>
          </a:p>
          <a:p>
            <a:endParaRPr lang="en-CA" dirty="0"/>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4"/>
          </p:nvPr>
        </p:nvSpPr>
        <p:spPr/>
        <p:txBody>
          <a:bodyPr/>
          <a:lstStyle/>
          <a:p>
            <a:fld id="{D41FAE98-9FDA-8740-8F93-1E3A00396EB1}" type="slidenum">
              <a:rPr lang="en-US" smtClean="0"/>
              <a:pPr/>
              <a:t>15</a:t>
            </a:fld>
            <a:endParaRPr lang="en-US" dirty="0"/>
          </a:p>
        </p:txBody>
      </p:sp>
      <p:sp>
        <p:nvSpPr>
          <p:cNvPr id="6" name="Text Placeholder 12">
            <a:extLst>
              <a:ext uri="{FF2B5EF4-FFF2-40B4-BE49-F238E27FC236}">
                <a16:creationId xmlns:a16="http://schemas.microsoft.com/office/drawing/2014/main" id="{FAF802A9-0E77-42B8-AB93-757B664DD322}"/>
              </a:ext>
            </a:extLst>
          </p:cNvPr>
          <p:cNvSpPr txBox="1">
            <a:spLocks/>
          </p:cNvSpPr>
          <p:nvPr/>
        </p:nvSpPr>
        <p:spPr>
          <a:xfrm>
            <a:off x="457202" y="817533"/>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Common mistakes and pitfalls</a:t>
            </a:r>
          </a:p>
        </p:txBody>
      </p:sp>
      <p:sp>
        <p:nvSpPr>
          <p:cNvPr id="17" name="TextBox 16">
            <a:extLst>
              <a:ext uri="{FF2B5EF4-FFF2-40B4-BE49-F238E27FC236}">
                <a16:creationId xmlns:a16="http://schemas.microsoft.com/office/drawing/2014/main" id="{4BCDB88F-BF69-4384-82BB-F4120BF9E199}"/>
              </a:ext>
            </a:extLst>
          </p:cNvPr>
          <p:cNvSpPr txBox="1"/>
          <p:nvPr/>
        </p:nvSpPr>
        <p:spPr>
          <a:xfrm>
            <a:off x="1307622" y="2046230"/>
            <a:ext cx="6525580" cy="1200329"/>
          </a:xfrm>
          <a:prstGeom prst="rect">
            <a:avLst/>
          </a:prstGeom>
          <a:noFill/>
        </p:spPr>
        <p:txBody>
          <a:bodyPr wrap="square">
            <a:spAutoFit/>
          </a:bodyPr>
          <a:lstStyle/>
          <a:p>
            <a:r>
              <a:rPr lang="en-US" sz="1200" b="0" dirty="0">
                <a:solidFill>
                  <a:schemeClr val="bg1"/>
                </a:solidFill>
              </a:rPr>
              <a:t>In Ontario, section 5(2) of the JRPA allows the Court to extend the 30-day “limitation period”, on terms, where:</a:t>
            </a:r>
          </a:p>
          <a:p>
            <a:endParaRPr lang="en-US" sz="1200" b="0" dirty="0">
              <a:solidFill>
                <a:schemeClr val="bg1"/>
              </a:solidFill>
            </a:endParaRPr>
          </a:p>
          <a:p>
            <a:pPr marL="342900" indent="-342900">
              <a:buAutoNum type="alphaLcParenR"/>
            </a:pPr>
            <a:r>
              <a:rPr lang="en-US" sz="1200" b="0" dirty="0">
                <a:solidFill>
                  <a:schemeClr val="bg1"/>
                </a:solidFill>
              </a:rPr>
              <a:t>There are “apparent grounds for relief”; and</a:t>
            </a:r>
          </a:p>
          <a:p>
            <a:pPr marL="342900" indent="-342900">
              <a:buAutoNum type="alphaLcParenR"/>
            </a:pPr>
            <a:endParaRPr lang="en-US" sz="1200" b="0" dirty="0">
              <a:solidFill>
                <a:schemeClr val="bg1"/>
              </a:solidFill>
            </a:endParaRPr>
          </a:p>
          <a:p>
            <a:r>
              <a:rPr lang="en-US" sz="1200" b="0" dirty="0">
                <a:solidFill>
                  <a:schemeClr val="bg1"/>
                </a:solidFill>
              </a:rPr>
              <a:t>b)     No “substantial prejudice or hardship will result to any person” by the delay. </a:t>
            </a:r>
            <a:endParaRPr lang="en-US" sz="1200" b="0" dirty="0"/>
          </a:p>
        </p:txBody>
      </p:sp>
      <p:sp>
        <p:nvSpPr>
          <p:cNvPr id="8" name="TextBox 7">
            <a:extLst>
              <a:ext uri="{FF2B5EF4-FFF2-40B4-BE49-F238E27FC236}">
                <a16:creationId xmlns:a16="http://schemas.microsoft.com/office/drawing/2014/main" id="{62A1D4F8-B8B5-4146-B136-E23B76175812}"/>
              </a:ext>
            </a:extLst>
          </p:cNvPr>
          <p:cNvSpPr txBox="1"/>
          <p:nvPr/>
        </p:nvSpPr>
        <p:spPr>
          <a:xfrm>
            <a:off x="380999" y="1081919"/>
            <a:ext cx="4004733" cy="276999"/>
          </a:xfrm>
          <a:prstGeom prst="rect">
            <a:avLst/>
          </a:prstGeom>
          <a:noFill/>
        </p:spPr>
        <p:txBody>
          <a:bodyPr wrap="square" rtlCol="0">
            <a:spAutoFit/>
          </a:bodyPr>
          <a:lstStyle/>
          <a:p>
            <a:r>
              <a:rPr lang="en-CA" sz="1200" b="1" dirty="0"/>
              <a:t>Missing the judicial review “limitation period”</a:t>
            </a:r>
          </a:p>
        </p:txBody>
      </p:sp>
    </p:spTree>
    <p:extLst>
      <p:ext uri="{BB962C8B-B14F-4D97-AF65-F5344CB8AC3E}">
        <p14:creationId xmlns:p14="http://schemas.microsoft.com/office/powerpoint/2010/main" val="404837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D1BC58-B145-4BF6-817B-7B142EDA89BB}"/>
              </a:ext>
            </a:extLst>
          </p:cNvPr>
          <p:cNvSpPr>
            <a:spLocks noGrp="1"/>
          </p:cNvSpPr>
          <p:nvPr>
            <p:ph type="sldNum" sz="quarter" idx="10"/>
          </p:nvPr>
        </p:nvSpPr>
        <p:spPr>
          <a:xfrm>
            <a:off x="8169276" y="4597400"/>
            <a:ext cx="514349" cy="550319"/>
          </a:xfrm>
        </p:spPr>
        <p:txBody>
          <a:bodyPr anchor="ctr">
            <a:normAutofit/>
          </a:bodyPr>
          <a:lstStyle/>
          <a:p>
            <a:pPr>
              <a:spcAft>
                <a:spcPts val="600"/>
              </a:spcAft>
            </a:pPr>
            <a:fld id="{D41FAE98-9FDA-8740-8F93-1E3A00396EB1}" type="slidenum">
              <a:rPr lang="en-US" smtClean="0"/>
              <a:pPr>
                <a:spcAft>
                  <a:spcPts val="600"/>
                </a:spcAft>
              </a:pPr>
              <a:t>16</a:t>
            </a:fld>
            <a:endParaRPr lang="en-US" dirty="0"/>
          </a:p>
        </p:txBody>
      </p:sp>
      <p:sp>
        <p:nvSpPr>
          <p:cNvPr id="3" name="Title 2">
            <a:extLst>
              <a:ext uri="{FF2B5EF4-FFF2-40B4-BE49-F238E27FC236}">
                <a16:creationId xmlns:a16="http://schemas.microsoft.com/office/drawing/2014/main" id="{D25E4AEB-542D-4485-B8BA-C29107598AC6}"/>
              </a:ext>
            </a:extLst>
          </p:cNvPr>
          <p:cNvSpPr>
            <a:spLocks noGrp="1"/>
          </p:cNvSpPr>
          <p:nvPr>
            <p:ph type="title"/>
          </p:nvPr>
        </p:nvSpPr>
        <p:spPr>
          <a:xfrm>
            <a:off x="457200" y="454025"/>
            <a:ext cx="8226425" cy="339316"/>
          </a:xfrm>
        </p:spPr>
        <p:txBody>
          <a:bodyPr anchor="t">
            <a:normAutofit/>
          </a:bodyPr>
          <a:lstStyle/>
          <a:p>
            <a:r>
              <a:rPr lang="en-US" dirty="0"/>
              <a:t>Judicial Review</a:t>
            </a:r>
            <a:endParaRPr lang="en-CA" dirty="0"/>
          </a:p>
        </p:txBody>
      </p:sp>
      <p:graphicFrame>
        <p:nvGraphicFramePr>
          <p:cNvPr id="7" name="Text Placeholder 4">
            <a:extLst>
              <a:ext uri="{FF2B5EF4-FFF2-40B4-BE49-F238E27FC236}">
                <a16:creationId xmlns:a16="http://schemas.microsoft.com/office/drawing/2014/main" id="{18329166-032E-0A7B-87D5-48B841F1DC2D}"/>
              </a:ext>
            </a:extLst>
          </p:cNvPr>
          <p:cNvGraphicFramePr/>
          <p:nvPr>
            <p:extLst>
              <p:ext uri="{D42A27DB-BD31-4B8C-83A1-F6EECF244321}">
                <p14:modId xmlns:p14="http://schemas.microsoft.com/office/powerpoint/2010/main" val="3317723192"/>
              </p:ext>
            </p:extLst>
          </p:nvPr>
        </p:nvGraphicFramePr>
        <p:xfrm>
          <a:off x="711201" y="1879924"/>
          <a:ext cx="7458076" cy="2348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5F8CE816-A7F8-4B39-BD45-74222C81D882}"/>
              </a:ext>
            </a:extLst>
          </p:cNvPr>
          <p:cNvSpPr txBox="1"/>
          <p:nvPr/>
        </p:nvSpPr>
        <p:spPr>
          <a:xfrm>
            <a:off x="374075" y="1002255"/>
            <a:ext cx="7851749" cy="669414"/>
          </a:xfrm>
          <a:prstGeom prst="rect">
            <a:avLst/>
          </a:prstGeom>
          <a:noFill/>
        </p:spPr>
        <p:txBody>
          <a:bodyPr wrap="square" rtlCol="0">
            <a:spAutoFit/>
          </a:bodyPr>
          <a:lstStyle/>
          <a:p>
            <a:pPr>
              <a:spcBef>
                <a:spcPts val="0"/>
              </a:spcBef>
            </a:pPr>
            <a:r>
              <a:rPr lang="en-US" sz="1200" b="1" dirty="0"/>
              <a:t>Failing to identify the “standard of review”</a:t>
            </a:r>
          </a:p>
          <a:p>
            <a:pPr>
              <a:spcBef>
                <a:spcPts val="0"/>
              </a:spcBef>
            </a:pPr>
            <a:endParaRPr lang="en-US" sz="1200" b="1" dirty="0"/>
          </a:p>
          <a:p>
            <a:pPr lvl="0">
              <a:lnSpc>
                <a:spcPct val="100000"/>
              </a:lnSpc>
            </a:pPr>
            <a:r>
              <a:rPr lang="en-US" sz="1200" i="1" dirty="0"/>
              <a:t>Vavilov v. Canada (Minister of Citizenship and Immigration), </a:t>
            </a:r>
            <a:r>
              <a:rPr lang="en-US" sz="1200" dirty="0"/>
              <a:t>2019 S.C.C. 65</a:t>
            </a:r>
            <a:endParaRPr lang="en-US" sz="1200" i="1" dirty="0"/>
          </a:p>
        </p:txBody>
      </p:sp>
      <p:sp>
        <p:nvSpPr>
          <p:cNvPr id="6" name="Text Placeholder 8">
            <a:extLst>
              <a:ext uri="{FF2B5EF4-FFF2-40B4-BE49-F238E27FC236}">
                <a16:creationId xmlns:a16="http://schemas.microsoft.com/office/drawing/2014/main" id="{B0FB0B0F-0612-45FD-89DD-36377103F09D}"/>
              </a:ext>
            </a:extLst>
          </p:cNvPr>
          <p:cNvSpPr>
            <a:spLocks noGrp="1"/>
          </p:cNvSpPr>
          <p:nvPr>
            <p:ph type="body" sz="quarter" idx="13"/>
          </p:nvPr>
        </p:nvSpPr>
        <p:spPr>
          <a:xfrm>
            <a:off x="457202" y="794000"/>
            <a:ext cx="8226423" cy="208255"/>
          </a:xfrm>
        </p:spPr>
        <p:txBody>
          <a:bodyPr/>
          <a:lstStyle/>
          <a:p>
            <a:r>
              <a:rPr lang="en-US" dirty="0"/>
              <a:t>Common mistakes and pitfalls</a:t>
            </a:r>
          </a:p>
        </p:txBody>
      </p:sp>
    </p:spTree>
    <p:extLst>
      <p:ext uri="{BB962C8B-B14F-4D97-AF65-F5344CB8AC3E}">
        <p14:creationId xmlns:p14="http://schemas.microsoft.com/office/powerpoint/2010/main" val="2093805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D1BC58-B145-4BF6-817B-7B142EDA89BB}"/>
              </a:ext>
            </a:extLst>
          </p:cNvPr>
          <p:cNvSpPr>
            <a:spLocks noGrp="1"/>
          </p:cNvSpPr>
          <p:nvPr>
            <p:ph type="sldNum" sz="quarter" idx="10"/>
          </p:nvPr>
        </p:nvSpPr>
        <p:spPr>
          <a:xfrm>
            <a:off x="8169276" y="4597400"/>
            <a:ext cx="514349" cy="550319"/>
          </a:xfrm>
        </p:spPr>
        <p:txBody>
          <a:bodyPr anchor="ctr">
            <a:normAutofit/>
          </a:bodyPr>
          <a:lstStyle/>
          <a:p>
            <a:pPr>
              <a:spcAft>
                <a:spcPts val="600"/>
              </a:spcAft>
            </a:pPr>
            <a:fld id="{D41FAE98-9FDA-8740-8F93-1E3A00396EB1}" type="slidenum">
              <a:rPr lang="en-US" smtClean="0"/>
              <a:pPr>
                <a:spcAft>
                  <a:spcPts val="600"/>
                </a:spcAft>
              </a:pPr>
              <a:t>17</a:t>
            </a:fld>
            <a:endParaRPr lang="en-US" dirty="0"/>
          </a:p>
        </p:txBody>
      </p:sp>
      <p:sp>
        <p:nvSpPr>
          <p:cNvPr id="3" name="Title 2">
            <a:extLst>
              <a:ext uri="{FF2B5EF4-FFF2-40B4-BE49-F238E27FC236}">
                <a16:creationId xmlns:a16="http://schemas.microsoft.com/office/drawing/2014/main" id="{D25E4AEB-542D-4485-B8BA-C29107598AC6}"/>
              </a:ext>
            </a:extLst>
          </p:cNvPr>
          <p:cNvSpPr>
            <a:spLocks noGrp="1"/>
          </p:cNvSpPr>
          <p:nvPr>
            <p:ph type="title"/>
          </p:nvPr>
        </p:nvSpPr>
        <p:spPr>
          <a:xfrm>
            <a:off x="457200" y="454025"/>
            <a:ext cx="8226425" cy="339316"/>
          </a:xfrm>
        </p:spPr>
        <p:txBody>
          <a:bodyPr anchor="t">
            <a:normAutofit/>
          </a:bodyPr>
          <a:lstStyle/>
          <a:p>
            <a:r>
              <a:rPr lang="en-US" dirty="0"/>
              <a:t>Judicial Review</a:t>
            </a:r>
            <a:endParaRPr lang="en-CA" dirty="0"/>
          </a:p>
        </p:txBody>
      </p:sp>
      <p:graphicFrame>
        <p:nvGraphicFramePr>
          <p:cNvPr id="7" name="Text Placeholder 4">
            <a:extLst>
              <a:ext uri="{FF2B5EF4-FFF2-40B4-BE49-F238E27FC236}">
                <a16:creationId xmlns:a16="http://schemas.microsoft.com/office/drawing/2014/main" id="{18329166-032E-0A7B-87D5-48B841F1DC2D}"/>
              </a:ext>
            </a:extLst>
          </p:cNvPr>
          <p:cNvGraphicFramePr/>
          <p:nvPr>
            <p:extLst>
              <p:ext uri="{D42A27DB-BD31-4B8C-83A1-F6EECF244321}">
                <p14:modId xmlns:p14="http://schemas.microsoft.com/office/powerpoint/2010/main" val="3560133958"/>
              </p:ext>
            </p:extLst>
          </p:nvPr>
        </p:nvGraphicFramePr>
        <p:xfrm>
          <a:off x="711201" y="1879924"/>
          <a:ext cx="7458076" cy="2348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5F8CE816-A7F8-4B39-BD45-74222C81D882}"/>
              </a:ext>
            </a:extLst>
          </p:cNvPr>
          <p:cNvSpPr txBox="1"/>
          <p:nvPr/>
        </p:nvSpPr>
        <p:spPr>
          <a:xfrm>
            <a:off x="374075" y="1002255"/>
            <a:ext cx="7851749" cy="461665"/>
          </a:xfrm>
          <a:prstGeom prst="rect">
            <a:avLst/>
          </a:prstGeom>
          <a:noFill/>
        </p:spPr>
        <p:txBody>
          <a:bodyPr wrap="square" rtlCol="0">
            <a:spAutoFit/>
          </a:bodyPr>
          <a:lstStyle/>
          <a:p>
            <a:pPr>
              <a:spcBef>
                <a:spcPts val="0"/>
              </a:spcBef>
            </a:pPr>
            <a:r>
              <a:rPr lang="en-US" sz="1200" b="1" dirty="0"/>
              <a:t>Failing to identify the “standard of review”</a:t>
            </a:r>
          </a:p>
          <a:p>
            <a:pPr>
              <a:spcBef>
                <a:spcPts val="0"/>
              </a:spcBef>
            </a:pPr>
            <a:endParaRPr lang="en-US" sz="1200" b="1" dirty="0"/>
          </a:p>
        </p:txBody>
      </p:sp>
      <p:sp>
        <p:nvSpPr>
          <p:cNvPr id="6" name="Text Placeholder 8">
            <a:extLst>
              <a:ext uri="{FF2B5EF4-FFF2-40B4-BE49-F238E27FC236}">
                <a16:creationId xmlns:a16="http://schemas.microsoft.com/office/drawing/2014/main" id="{B0FB0B0F-0612-45FD-89DD-36377103F09D}"/>
              </a:ext>
            </a:extLst>
          </p:cNvPr>
          <p:cNvSpPr>
            <a:spLocks noGrp="1"/>
          </p:cNvSpPr>
          <p:nvPr>
            <p:ph type="body" sz="quarter" idx="13"/>
          </p:nvPr>
        </p:nvSpPr>
        <p:spPr>
          <a:xfrm>
            <a:off x="457202" y="794000"/>
            <a:ext cx="8226423" cy="208255"/>
          </a:xfrm>
        </p:spPr>
        <p:txBody>
          <a:bodyPr/>
          <a:lstStyle/>
          <a:p>
            <a:r>
              <a:rPr lang="en-US" dirty="0"/>
              <a:t>Common mistakes and pitfalls</a:t>
            </a:r>
          </a:p>
        </p:txBody>
      </p:sp>
      <p:sp>
        <p:nvSpPr>
          <p:cNvPr id="8" name="Rectangle: Rounded Corners 7">
            <a:extLst>
              <a:ext uri="{FF2B5EF4-FFF2-40B4-BE49-F238E27FC236}">
                <a16:creationId xmlns:a16="http://schemas.microsoft.com/office/drawing/2014/main" id="{B63342C5-B25B-46A1-8646-9D960D5B6CD8}"/>
              </a:ext>
            </a:extLst>
          </p:cNvPr>
          <p:cNvSpPr/>
          <p:nvPr/>
        </p:nvSpPr>
        <p:spPr>
          <a:xfrm>
            <a:off x="974723" y="1705625"/>
            <a:ext cx="7458076" cy="2274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0000"/>
              </a:lnSpc>
            </a:pPr>
            <a:r>
              <a:rPr lang="en-US" sz="1200" i="1" dirty="0"/>
              <a:t>Vavilov </a:t>
            </a:r>
            <a:r>
              <a:rPr lang="en-US" sz="1200" dirty="0"/>
              <a:t>creates a presumption of reasonableness review in all cases:</a:t>
            </a:r>
          </a:p>
          <a:p>
            <a:pPr lvl="0">
              <a:lnSpc>
                <a:spcPct val="100000"/>
              </a:lnSpc>
            </a:pPr>
            <a:endParaRPr lang="en-US" sz="1200" dirty="0"/>
          </a:p>
          <a:p>
            <a:pPr marL="342900" lvl="0" indent="-342900">
              <a:lnSpc>
                <a:spcPct val="100000"/>
              </a:lnSpc>
              <a:buAutoNum type="alphaLcParenR"/>
            </a:pPr>
            <a:r>
              <a:rPr lang="en-US" sz="1200" dirty="0"/>
              <a:t>Court is more likely to show deference than not.</a:t>
            </a:r>
          </a:p>
          <a:p>
            <a:pPr marL="342900" lvl="0" indent="-342900">
              <a:lnSpc>
                <a:spcPct val="100000"/>
              </a:lnSpc>
              <a:buAutoNum type="alphaLcParenR"/>
            </a:pPr>
            <a:endParaRPr lang="en-US" sz="1200" dirty="0"/>
          </a:p>
          <a:p>
            <a:pPr lvl="0">
              <a:lnSpc>
                <a:spcPct val="100000"/>
              </a:lnSpc>
            </a:pPr>
            <a:r>
              <a:rPr lang="en-US" sz="1200" dirty="0"/>
              <a:t>b)     Reasonableness remains, however, a “robust form of review”, not a “rubber stamp”.</a:t>
            </a:r>
          </a:p>
          <a:p>
            <a:pPr lvl="0">
              <a:lnSpc>
                <a:spcPct val="100000"/>
              </a:lnSpc>
            </a:pPr>
            <a:endParaRPr lang="en-US" sz="1200" dirty="0"/>
          </a:p>
          <a:p>
            <a:pPr lvl="0">
              <a:lnSpc>
                <a:spcPct val="100000"/>
              </a:lnSpc>
            </a:pPr>
            <a:r>
              <a:rPr lang="en-US" sz="1200" i="1" dirty="0"/>
              <a:t>Vavilov v. Canada, supra </a:t>
            </a:r>
            <a:r>
              <a:rPr lang="en-US" sz="1200" dirty="0"/>
              <a:t>at para. 13</a:t>
            </a:r>
            <a:endParaRPr lang="en-CA" sz="1200" dirty="0"/>
          </a:p>
        </p:txBody>
      </p:sp>
    </p:spTree>
    <p:extLst>
      <p:ext uri="{BB962C8B-B14F-4D97-AF65-F5344CB8AC3E}">
        <p14:creationId xmlns:p14="http://schemas.microsoft.com/office/powerpoint/2010/main" val="2346226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Judicial Review</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r>
              <a:rPr lang="en-US" dirty="0"/>
              <a:t>Common mistakes and pitfalls</a:t>
            </a:r>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p:txBody>
          <a:bodyPr/>
          <a:lstStyle/>
          <a:p>
            <a:fld id="{D41FAE98-9FDA-8740-8F93-1E3A00396EB1}" type="slidenum">
              <a:rPr lang="en-US" smtClean="0"/>
              <a:pPr/>
              <a:t>18</a:t>
            </a:fld>
            <a:endParaRPr lang="en-US" dirty="0"/>
          </a:p>
        </p:txBody>
      </p:sp>
      <p:sp>
        <p:nvSpPr>
          <p:cNvPr id="4" name="TextBox 3">
            <a:extLst>
              <a:ext uri="{FF2B5EF4-FFF2-40B4-BE49-F238E27FC236}">
                <a16:creationId xmlns:a16="http://schemas.microsoft.com/office/drawing/2014/main" id="{1573BF3F-24B8-4F80-A927-A4F1CA60196F}"/>
              </a:ext>
            </a:extLst>
          </p:cNvPr>
          <p:cNvSpPr txBox="1"/>
          <p:nvPr/>
        </p:nvSpPr>
        <p:spPr>
          <a:xfrm>
            <a:off x="816159" y="1322478"/>
            <a:ext cx="7420998" cy="3831818"/>
          </a:xfrm>
          <a:prstGeom prst="rect">
            <a:avLst/>
          </a:prstGeom>
          <a:noFill/>
        </p:spPr>
        <p:txBody>
          <a:bodyPr wrap="square" rtlCol="0">
            <a:spAutoFit/>
          </a:bodyPr>
          <a:lstStyle/>
          <a:p>
            <a:endParaRPr lang="en-US" dirty="0"/>
          </a:p>
          <a:p>
            <a:pPr marL="628741" lvl="1" indent="-285750">
              <a:buFont typeface="Arial" panose="020B0604020202020204" pitchFamily="34" charset="0"/>
              <a:buChar char="•"/>
            </a:pPr>
            <a:endParaRPr lang="en-US" dirty="0"/>
          </a:p>
          <a:p>
            <a:pPr marL="628741" lvl="1" indent="-285750">
              <a:buFont typeface="Arial" panose="020B0604020202020204" pitchFamily="34" charset="0"/>
              <a:buChar char="•"/>
            </a:pPr>
            <a:endParaRPr lang="en-US" dirty="0"/>
          </a:p>
          <a:p>
            <a:pPr marL="628741" lvl="1" indent="-285750">
              <a:buFont typeface="Arial" panose="020B0604020202020204" pitchFamily="34" charset="0"/>
              <a:buChar char="•"/>
            </a:pPr>
            <a:endParaRPr lang="en-US" dirty="0"/>
          </a:p>
          <a:p>
            <a:pPr marL="628741" lvl="1" indent="-285750">
              <a:buFont typeface="Arial" panose="020B0604020202020204" pitchFamily="34" charset="0"/>
              <a:buChar char="•"/>
            </a:pPr>
            <a:endParaRPr lang="en-US" dirty="0"/>
          </a:p>
          <a:p>
            <a:pPr lvl="1"/>
            <a:endParaRPr lang="en-US" dirty="0"/>
          </a:p>
          <a:p>
            <a:endParaRPr lang="en-US" dirty="0"/>
          </a:p>
          <a:p>
            <a:pPr marL="285750" indent="-285750">
              <a:buFont typeface="Arial" panose="020B0604020202020204" pitchFamily="34" charset="0"/>
              <a:buChar char="•"/>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graphicFrame>
        <p:nvGraphicFramePr>
          <p:cNvPr id="5" name="Table 4">
            <a:extLst>
              <a:ext uri="{FF2B5EF4-FFF2-40B4-BE49-F238E27FC236}">
                <a16:creationId xmlns:a16="http://schemas.microsoft.com/office/drawing/2014/main" id="{1FAAC379-A1CD-4042-97DD-DDCFB5680490}"/>
              </a:ext>
            </a:extLst>
          </p:cNvPr>
          <p:cNvGraphicFramePr>
            <a:graphicFrameLocks noGrp="1"/>
          </p:cNvGraphicFramePr>
          <p:nvPr>
            <p:extLst>
              <p:ext uri="{D42A27DB-BD31-4B8C-83A1-F6EECF244321}">
                <p14:modId xmlns:p14="http://schemas.microsoft.com/office/powerpoint/2010/main" val="2858612459"/>
              </p:ext>
            </p:extLst>
          </p:nvPr>
        </p:nvGraphicFramePr>
        <p:xfrm>
          <a:off x="1167342" y="2277009"/>
          <a:ext cx="6968067" cy="2190850"/>
        </p:xfrm>
        <a:graphic>
          <a:graphicData uri="http://schemas.openxmlformats.org/drawingml/2006/table">
            <a:tbl>
              <a:tblPr/>
              <a:tblGrid>
                <a:gridCol w="3186888">
                  <a:extLst>
                    <a:ext uri="{9D8B030D-6E8A-4147-A177-3AD203B41FA5}">
                      <a16:colId xmlns:a16="http://schemas.microsoft.com/office/drawing/2014/main" val="3836860853"/>
                    </a:ext>
                  </a:extLst>
                </a:gridCol>
                <a:gridCol w="3781179">
                  <a:extLst>
                    <a:ext uri="{9D8B030D-6E8A-4147-A177-3AD203B41FA5}">
                      <a16:colId xmlns:a16="http://schemas.microsoft.com/office/drawing/2014/main" val="2970408487"/>
                    </a:ext>
                  </a:extLst>
                </a:gridCol>
              </a:tblGrid>
              <a:tr h="374852">
                <a:tc>
                  <a:txBody>
                    <a:bodyPr/>
                    <a:lstStyle/>
                    <a:p>
                      <a:pPr marL="0" marR="0" lvl="0" indent="0" algn="ctr" defTabSz="685800" rtl="0" eaLnBrk="1" fontAlgn="base" latinLnBrk="0" hangingPunct="1">
                        <a:lnSpc>
                          <a:spcPct val="100000"/>
                        </a:lnSpc>
                        <a:spcBef>
                          <a:spcPts val="0"/>
                        </a:spcBef>
                        <a:spcAft>
                          <a:spcPts val="0"/>
                        </a:spcAft>
                        <a:buClrTx/>
                        <a:buSzTx/>
                        <a:buFontTx/>
                        <a:buNone/>
                        <a:tabLst/>
                        <a:defRPr/>
                      </a:pPr>
                      <a:r>
                        <a:rPr lang="en-US" sz="1200" b="1" i="0" dirty="0">
                          <a:solidFill>
                            <a:schemeClr val="bg1"/>
                          </a:solidFill>
                          <a:effectLst/>
                          <a:latin typeface="+mj-lt"/>
                        </a:rPr>
                        <a:t>WHERE LEGISLATURE HAS INDICATED THAT A DIFFERENT STANDARD OF REVIEW APPLIES:</a:t>
                      </a: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00ADB8"/>
                    </a:solidFill>
                  </a:tcPr>
                </a:tc>
                <a:tc>
                  <a:txBody>
                    <a:bodyPr/>
                    <a:lstStyle/>
                    <a:p>
                      <a:pPr algn="ctr" rtl="0" fontAlgn="base"/>
                      <a:r>
                        <a:rPr lang="en-US" sz="1200" b="1" i="0" dirty="0">
                          <a:solidFill>
                            <a:schemeClr val="bg1"/>
                          </a:solidFill>
                          <a:effectLst/>
                          <a:latin typeface="+mj-lt"/>
                        </a:rPr>
                        <a:t>WHERE THE RULE OF LAW REQUIRES CORRECTNESS TO APPLY:</a:t>
                      </a: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E8171F"/>
                    </a:solidFill>
                  </a:tcPr>
                </a:tc>
                <a:extLst>
                  <a:ext uri="{0D108BD9-81ED-4DB2-BD59-A6C34878D82A}">
                    <a16:rowId xmlns:a16="http://schemas.microsoft.com/office/drawing/2014/main" val="2959401686"/>
                  </a:ext>
                </a:extLst>
              </a:tr>
              <a:tr h="1556562">
                <a:tc>
                  <a:txBody>
                    <a:bodyPr/>
                    <a:lstStyle/>
                    <a:p>
                      <a:pPr marL="571591" lvl="1" indent="-228600" algn="l">
                        <a:buFont typeface="+mj-lt"/>
                        <a:buAutoNum type="alphaLcParenR"/>
                      </a:pPr>
                      <a:endParaRPr lang="en-US" sz="1200" dirty="0">
                        <a:latin typeface="+mn-lt"/>
                      </a:endParaRPr>
                    </a:p>
                    <a:p>
                      <a:pPr marL="571591" lvl="1" indent="-228600" algn="l">
                        <a:buFont typeface="Courier New" panose="02070309020205020404" pitchFamily="49" charset="0"/>
                        <a:buChar char="o"/>
                      </a:pPr>
                      <a:r>
                        <a:rPr lang="en-US" sz="1200" dirty="0">
                          <a:latin typeface="+mn-lt"/>
                        </a:rPr>
                        <a:t>Statute expressly provides a different standard of review</a:t>
                      </a:r>
                    </a:p>
                    <a:p>
                      <a:pPr marL="571591" lvl="1" indent="-228600" algn="l">
                        <a:buFont typeface="Courier New" panose="02070309020205020404" pitchFamily="49" charset="0"/>
                        <a:buChar char="o"/>
                      </a:pPr>
                      <a:r>
                        <a:rPr lang="en-US" sz="1200" dirty="0">
                          <a:latin typeface="+mn-lt"/>
                        </a:rPr>
                        <a:t>Where there is a statutory appeal mechanism</a:t>
                      </a: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37249"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EEEEF"/>
                    </a:solidFill>
                  </a:tcPr>
                </a:tc>
                <a:tc>
                  <a:txBody>
                    <a:bodyPr/>
                    <a:lstStyle/>
                    <a:p>
                      <a:pPr marL="91" lvl="0" indent="0">
                        <a:buFont typeface="+mj-lt"/>
                        <a:buNone/>
                      </a:pPr>
                      <a:endParaRPr lang="en-US" sz="1200" dirty="0">
                        <a:latin typeface="+mn-lt"/>
                      </a:endParaRPr>
                    </a:p>
                    <a:p>
                      <a:pPr marL="91" lvl="0" indent="0">
                        <a:buFont typeface="+mj-lt"/>
                        <a:buNone/>
                      </a:pPr>
                      <a:r>
                        <a:rPr lang="en-US" sz="1200" dirty="0">
                          <a:latin typeface="+mn-lt"/>
                        </a:rPr>
                        <a:t>Certain categories of legal questions (constitutional, general questions of law of central importance to the legal system as a whole, questions re jurisdictional </a:t>
                      </a:r>
                    </a:p>
                    <a:p>
                      <a:pPr marL="91" lvl="0" indent="0">
                        <a:buFont typeface="+mj-lt"/>
                        <a:buNone/>
                      </a:pPr>
                      <a:r>
                        <a:rPr lang="en-US" sz="1200" dirty="0">
                          <a:latin typeface="+mn-lt"/>
                        </a:rPr>
                        <a:t>boundaries between 2 or more bodies)</a:t>
                      </a: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37249"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EEEEF"/>
                    </a:solidFill>
                  </a:tcPr>
                </a:tc>
                <a:extLst>
                  <a:ext uri="{0D108BD9-81ED-4DB2-BD59-A6C34878D82A}">
                    <a16:rowId xmlns:a16="http://schemas.microsoft.com/office/drawing/2014/main" val="2212621599"/>
                  </a:ext>
                </a:extLst>
              </a:tr>
            </a:tbl>
          </a:graphicData>
        </a:graphic>
      </p:graphicFrame>
      <p:sp>
        <p:nvSpPr>
          <p:cNvPr id="7" name="TextBox 6">
            <a:extLst>
              <a:ext uri="{FF2B5EF4-FFF2-40B4-BE49-F238E27FC236}">
                <a16:creationId xmlns:a16="http://schemas.microsoft.com/office/drawing/2014/main" id="{46D7C8CD-9F43-40AF-88F4-89CEF836B7F6}"/>
              </a:ext>
            </a:extLst>
          </p:cNvPr>
          <p:cNvSpPr txBox="1"/>
          <p:nvPr/>
        </p:nvSpPr>
        <p:spPr>
          <a:xfrm>
            <a:off x="380999" y="1081919"/>
            <a:ext cx="4004733" cy="276999"/>
          </a:xfrm>
          <a:prstGeom prst="rect">
            <a:avLst/>
          </a:prstGeom>
          <a:noFill/>
        </p:spPr>
        <p:txBody>
          <a:bodyPr wrap="square" rtlCol="0">
            <a:spAutoFit/>
          </a:bodyPr>
          <a:lstStyle/>
          <a:p>
            <a:r>
              <a:rPr lang="en-CA" sz="1200" b="1" dirty="0"/>
              <a:t>Failing to identify the “standard of review”</a:t>
            </a:r>
          </a:p>
        </p:txBody>
      </p:sp>
      <p:sp>
        <p:nvSpPr>
          <p:cNvPr id="6" name="TextBox 5">
            <a:extLst>
              <a:ext uri="{FF2B5EF4-FFF2-40B4-BE49-F238E27FC236}">
                <a16:creationId xmlns:a16="http://schemas.microsoft.com/office/drawing/2014/main" id="{79B067D6-CE76-40AE-B7AD-8F2B5B7EDE1F}"/>
              </a:ext>
            </a:extLst>
          </p:cNvPr>
          <p:cNvSpPr txBox="1"/>
          <p:nvPr/>
        </p:nvSpPr>
        <p:spPr>
          <a:xfrm>
            <a:off x="380999" y="1484598"/>
            <a:ext cx="7228566" cy="646331"/>
          </a:xfrm>
          <a:prstGeom prst="rect">
            <a:avLst/>
          </a:prstGeom>
          <a:noFill/>
        </p:spPr>
        <p:txBody>
          <a:bodyPr wrap="square" rtlCol="0">
            <a:spAutoFit/>
          </a:bodyPr>
          <a:lstStyle/>
          <a:p>
            <a:r>
              <a:rPr lang="en-CA" sz="1200" dirty="0"/>
              <a:t>Can presumption of reasonableness review be rebutted?</a:t>
            </a:r>
          </a:p>
          <a:p>
            <a:endParaRPr lang="en-CA" sz="1200" dirty="0"/>
          </a:p>
          <a:p>
            <a:r>
              <a:rPr lang="en-CA" sz="1200" dirty="0"/>
              <a:t>Presumption of reasonableness review can be rebutted in 2 types of situations (</a:t>
            </a:r>
            <a:r>
              <a:rPr lang="en-CA" sz="1200" i="1" dirty="0"/>
              <a:t>Vavilov, supra</a:t>
            </a:r>
            <a:r>
              <a:rPr lang="en-CA" sz="1200" dirty="0"/>
              <a:t>):</a:t>
            </a:r>
          </a:p>
        </p:txBody>
      </p:sp>
    </p:spTree>
    <p:extLst>
      <p:ext uri="{BB962C8B-B14F-4D97-AF65-F5344CB8AC3E}">
        <p14:creationId xmlns:p14="http://schemas.microsoft.com/office/powerpoint/2010/main" val="1414431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Judicial Review</a:t>
            </a:r>
            <a:endParaRPr spc="15"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4236383529"/>
              </p:ext>
            </p:extLst>
          </p:nvPr>
        </p:nvGraphicFramePr>
        <p:xfrm>
          <a:off x="457200" y="1461938"/>
          <a:ext cx="8226424" cy="2762929"/>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1164012">
                <a:tc gridSpan="2">
                  <a:txBody>
                    <a:bodyPr/>
                    <a:lstStyle/>
                    <a:p>
                      <a:pPr marL="0" indent="0">
                        <a:buFont typeface="Arial" panose="020B0604020202020204" pitchFamily="34" charset="0"/>
                        <a:buNone/>
                      </a:pPr>
                      <a:r>
                        <a:rPr lang="en-US" sz="1200" dirty="0"/>
                        <a:t>Broadly speaking, more likely to succeed on judicial review with procedural fairness argument</a:t>
                      </a:r>
                    </a:p>
                  </a:txBody>
                  <a:tcPr anchor="ctr">
                    <a:solidFill>
                      <a:schemeClr val="accent6">
                        <a:lumMod val="50000"/>
                      </a:schemeClr>
                    </a:solidFill>
                  </a:tcPr>
                </a:tc>
                <a:tc hMerge="1">
                  <a:txBody>
                    <a:bodyPr/>
                    <a:lstStyle/>
                    <a:p>
                      <a:pPr marL="0" marR="70485" indent="0">
                        <a:lnSpc>
                          <a:spcPct val="100000"/>
                        </a:lnSpc>
                        <a:spcBef>
                          <a:spcPts val="125"/>
                        </a:spcBef>
                        <a:buFont typeface="Arial" panose="020B0604020202020204" pitchFamily="34" charset="0"/>
                        <a:buNone/>
                        <a:tabLst>
                          <a:tab pos="114935" algn="l"/>
                        </a:tabLst>
                      </a:pPr>
                      <a:endParaRPr lang="en-US" sz="1200" spc="35" dirty="0"/>
                    </a:p>
                  </a:txBody>
                  <a:tcPr anchor="ctr"/>
                </a:tc>
                <a:extLst>
                  <a:ext uri="{0D108BD9-81ED-4DB2-BD59-A6C34878D82A}">
                    <a16:rowId xmlns:a16="http://schemas.microsoft.com/office/drawing/2014/main" val="1279681810"/>
                  </a:ext>
                </a:extLst>
              </a:tr>
              <a:tr h="1598917">
                <a:tc>
                  <a:txBody>
                    <a:bodyPr/>
                    <a:lstStyle/>
                    <a:p>
                      <a:pPr marL="0" indent="0">
                        <a:buFont typeface="Arial" panose="020B0604020202020204" pitchFamily="34" charset="0"/>
                        <a:buNone/>
                      </a:pPr>
                      <a:r>
                        <a:rPr lang="en-US" sz="1200" dirty="0"/>
                        <a:t>Breaches of procedural fairness include basic principles of due </a:t>
                      </a:r>
                    </a:p>
                    <a:p>
                      <a:pPr marL="0" indent="0">
                        <a:buFont typeface="Arial" panose="020B0604020202020204" pitchFamily="34" charset="0"/>
                        <a:buNone/>
                      </a:pPr>
                      <a:r>
                        <a:rPr lang="en-US" sz="1200" dirty="0"/>
                        <a:t>process (</a:t>
                      </a:r>
                      <a:r>
                        <a:rPr lang="en-US" sz="1200" i="1" dirty="0"/>
                        <a:t>Baker v. Canada, </a:t>
                      </a:r>
                      <a:r>
                        <a:rPr lang="en-US" sz="1200" dirty="0"/>
                        <a:t>[1999] 2 S.C.R. 817):</a:t>
                      </a:r>
                    </a:p>
                  </a:txBody>
                  <a:tcPr anchor="ctr">
                    <a:solidFill>
                      <a:schemeClr val="accent6"/>
                    </a:solidFill>
                  </a:tcPr>
                </a:tc>
                <a:tc>
                  <a:txBody>
                    <a:bodyPr/>
                    <a:lstStyle/>
                    <a:p>
                      <a:pPr marL="342991" lvl="0" indent="-342900">
                        <a:buFont typeface="Arial" panose="020B0604020202020204" pitchFamily="34" charset="0"/>
                        <a:buAutoNum type="alphaLcParenR"/>
                      </a:pPr>
                      <a:r>
                        <a:rPr lang="en-US" sz="1200" dirty="0"/>
                        <a:t>The right to be heard;</a:t>
                      </a:r>
                    </a:p>
                    <a:p>
                      <a:pPr marL="342991" lvl="0" indent="-342900">
                        <a:buFont typeface="Arial" panose="020B0604020202020204" pitchFamily="34" charset="0"/>
                        <a:buAutoNum type="alphaLcParenR"/>
                      </a:pPr>
                      <a:endParaRPr lang="en-US" sz="1200" dirty="0"/>
                    </a:p>
                    <a:p>
                      <a:pPr marL="91" lvl="0" indent="0">
                        <a:buFont typeface="Arial" panose="020B0604020202020204" pitchFamily="34" charset="0"/>
                        <a:buNone/>
                      </a:pPr>
                      <a:r>
                        <a:rPr lang="en-US" sz="1200" dirty="0"/>
                        <a:t>b)    The right to be provided reasons for decision; and</a:t>
                      </a:r>
                    </a:p>
                    <a:p>
                      <a:pPr marL="91" lvl="0" indent="0">
                        <a:buFont typeface="Arial" panose="020B0604020202020204" pitchFamily="34" charset="0"/>
                        <a:buNone/>
                      </a:pPr>
                      <a:endParaRPr lang="en-US" sz="1200" dirty="0"/>
                    </a:p>
                    <a:p>
                      <a:pPr marL="91" lvl="0" indent="0">
                        <a:buFont typeface="Arial" panose="020B0604020202020204" pitchFamily="34" charset="0"/>
                        <a:buNone/>
                      </a:pPr>
                      <a:r>
                        <a:rPr lang="en-US" sz="1200" dirty="0"/>
                        <a:t>c)    The right to an unbiased decision-maker.</a:t>
                      </a:r>
                    </a:p>
                  </a:txBody>
                  <a:tcPr anchor="ctr"/>
                </a:tc>
                <a:extLst>
                  <a:ext uri="{0D108BD9-81ED-4DB2-BD59-A6C34878D82A}">
                    <a16:rowId xmlns:a16="http://schemas.microsoft.com/office/drawing/2014/main" val="103816174"/>
                  </a:ext>
                </a:extLst>
              </a:tr>
            </a:tbl>
          </a:graphicData>
        </a:graphic>
      </p:graphicFrame>
      <p:sp>
        <p:nvSpPr>
          <p:cNvPr id="3" name="Rectangle 2">
            <a:extLst>
              <a:ext uri="{FF2B5EF4-FFF2-40B4-BE49-F238E27FC236}">
                <a16:creationId xmlns:a16="http://schemas.microsoft.com/office/drawing/2014/main" id="{83169BB9-4509-406B-AE0B-A6C3F982C341}"/>
              </a:ext>
            </a:extLst>
          </p:cNvPr>
          <p:cNvSpPr/>
          <p:nvPr/>
        </p:nvSpPr>
        <p:spPr>
          <a:xfrm>
            <a:off x="373579" y="722898"/>
            <a:ext cx="2494594" cy="276999"/>
          </a:xfrm>
          <a:prstGeom prst="rect">
            <a:avLst/>
          </a:prstGeom>
        </p:spPr>
        <p:txBody>
          <a:bodyPr wrap="none">
            <a:spAutoFit/>
          </a:bodyPr>
          <a:lstStyle/>
          <a:p>
            <a:r>
              <a:rPr lang="en-US" sz="1200" b="1" dirty="0"/>
              <a:t>Common mistakes and pitfalls  </a:t>
            </a:r>
          </a:p>
        </p:txBody>
      </p:sp>
      <p:sp>
        <p:nvSpPr>
          <p:cNvPr id="4" name="Slide Number Placeholder 3">
            <a:extLst>
              <a:ext uri="{FF2B5EF4-FFF2-40B4-BE49-F238E27FC236}">
                <a16:creationId xmlns:a16="http://schemas.microsoft.com/office/drawing/2014/main" id="{4A3197CD-9CAF-4A6C-B904-99FA8DB29EBB}"/>
              </a:ext>
            </a:extLst>
          </p:cNvPr>
          <p:cNvSpPr>
            <a:spLocks noGrp="1"/>
          </p:cNvSpPr>
          <p:nvPr>
            <p:ph type="sldNum" sz="quarter" idx="10"/>
          </p:nvPr>
        </p:nvSpPr>
        <p:spPr/>
        <p:txBody>
          <a:bodyPr/>
          <a:lstStyle/>
          <a:p>
            <a:fld id="{D41FAE98-9FDA-8740-8F93-1E3A00396EB1}" type="slidenum">
              <a:rPr lang="en-US" smtClean="0"/>
              <a:pPr/>
              <a:t>19</a:t>
            </a:fld>
            <a:endParaRPr lang="en-US" dirty="0"/>
          </a:p>
        </p:txBody>
      </p:sp>
      <p:sp>
        <p:nvSpPr>
          <p:cNvPr id="6" name="TextBox 5">
            <a:extLst>
              <a:ext uri="{FF2B5EF4-FFF2-40B4-BE49-F238E27FC236}">
                <a16:creationId xmlns:a16="http://schemas.microsoft.com/office/drawing/2014/main" id="{69F08C5F-B541-404B-A457-C849FB709B7E}"/>
              </a:ext>
            </a:extLst>
          </p:cNvPr>
          <p:cNvSpPr txBox="1"/>
          <p:nvPr/>
        </p:nvSpPr>
        <p:spPr>
          <a:xfrm>
            <a:off x="374075" y="1002255"/>
            <a:ext cx="7851749" cy="461665"/>
          </a:xfrm>
          <a:prstGeom prst="rect">
            <a:avLst/>
          </a:prstGeom>
          <a:noFill/>
        </p:spPr>
        <p:txBody>
          <a:bodyPr wrap="square" rtlCol="0">
            <a:spAutoFit/>
          </a:bodyPr>
          <a:lstStyle/>
          <a:p>
            <a:pPr>
              <a:spcBef>
                <a:spcPts val="0"/>
              </a:spcBef>
            </a:pPr>
            <a:r>
              <a:rPr lang="en-US" sz="1200" b="1" dirty="0"/>
              <a:t>Failing to identify a breach of procedural fairness/natural justice</a:t>
            </a:r>
          </a:p>
          <a:p>
            <a:pPr>
              <a:spcBef>
                <a:spcPts val="0"/>
              </a:spcBef>
            </a:pPr>
            <a:endParaRPr lang="en-US" sz="1200" b="1" dirty="0"/>
          </a:p>
        </p:txBody>
      </p:sp>
    </p:spTree>
    <p:extLst>
      <p:ext uri="{BB962C8B-B14F-4D97-AF65-F5344CB8AC3E}">
        <p14:creationId xmlns:p14="http://schemas.microsoft.com/office/powerpoint/2010/main" val="113980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Presentation Overview</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p:txBody>
          <a:bodyPr/>
          <a:lstStyle/>
          <a:p>
            <a:fld id="{D41FAE98-9FDA-8740-8F93-1E3A00396EB1}" type="slidenum">
              <a:rPr lang="en-US" smtClean="0"/>
              <a:pPr/>
              <a:t>2</a:t>
            </a:fld>
            <a:endParaRPr lang="en-US" dirty="0"/>
          </a:p>
        </p:txBody>
      </p:sp>
      <p:sp>
        <p:nvSpPr>
          <p:cNvPr id="4" name="TextBox 3">
            <a:extLst>
              <a:ext uri="{FF2B5EF4-FFF2-40B4-BE49-F238E27FC236}">
                <a16:creationId xmlns:a16="http://schemas.microsoft.com/office/drawing/2014/main" id="{1573BF3F-24B8-4F80-A927-A4F1CA60196F}"/>
              </a:ext>
            </a:extLst>
          </p:cNvPr>
          <p:cNvSpPr txBox="1"/>
          <p:nvPr/>
        </p:nvSpPr>
        <p:spPr>
          <a:xfrm>
            <a:off x="695247" y="1248491"/>
            <a:ext cx="7420998" cy="3000821"/>
          </a:xfrm>
          <a:prstGeom prst="rect">
            <a:avLst/>
          </a:prstGeom>
          <a:noFill/>
        </p:spPr>
        <p:txBody>
          <a:bodyPr wrap="square" rtlCol="0">
            <a:spAutoFit/>
          </a:bodyPr>
          <a:lstStyle/>
          <a:p>
            <a:endParaRPr lang="en-US" dirty="0"/>
          </a:p>
          <a:p>
            <a:endParaRPr lang="en-US" dirty="0"/>
          </a:p>
          <a:p>
            <a:endParaRPr lang="en-US" dirty="0"/>
          </a:p>
          <a:p>
            <a:pPr marL="285750" indent="-285750">
              <a:buFont typeface="Arial" panose="020B0604020202020204" pitchFamily="34" charset="0"/>
              <a:buChar char="•"/>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graphicFrame>
        <p:nvGraphicFramePr>
          <p:cNvPr id="5" name="Table 4">
            <a:extLst>
              <a:ext uri="{FF2B5EF4-FFF2-40B4-BE49-F238E27FC236}">
                <a16:creationId xmlns:a16="http://schemas.microsoft.com/office/drawing/2014/main" id="{D2CAC183-790E-4CAE-831B-28D443852848}"/>
              </a:ext>
            </a:extLst>
          </p:cNvPr>
          <p:cNvGraphicFramePr>
            <a:graphicFrameLocks noGrp="1"/>
          </p:cNvGraphicFramePr>
          <p:nvPr>
            <p:extLst>
              <p:ext uri="{D42A27DB-BD31-4B8C-83A1-F6EECF244321}">
                <p14:modId xmlns:p14="http://schemas.microsoft.com/office/powerpoint/2010/main" val="3888420895"/>
              </p:ext>
            </p:extLst>
          </p:nvPr>
        </p:nvGraphicFramePr>
        <p:xfrm>
          <a:off x="789707" y="1159115"/>
          <a:ext cx="7659046" cy="1915872"/>
        </p:xfrm>
        <a:graphic>
          <a:graphicData uri="http://schemas.openxmlformats.org/drawingml/2006/table">
            <a:tbl>
              <a:tblPr/>
              <a:tblGrid>
                <a:gridCol w="7659046">
                  <a:extLst>
                    <a:ext uri="{9D8B030D-6E8A-4147-A177-3AD203B41FA5}">
                      <a16:colId xmlns:a16="http://schemas.microsoft.com/office/drawing/2014/main" val="2612984194"/>
                    </a:ext>
                  </a:extLst>
                </a:gridCol>
              </a:tblGrid>
              <a:tr h="478968">
                <a:tc>
                  <a:txBody>
                    <a:bodyPr/>
                    <a:lstStyle/>
                    <a:p>
                      <a:pPr algn="l" rtl="0" fontAlgn="base"/>
                      <a:r>
                        <a:rPr lang="en-US" sz="1200" b="1" i="0" dirty="0">
                          <a:solidFill>
                            <a:srgbClr val="FFFFFF"/>
                          </a:solidFill>
                          <a:effectLst/>
                          <a:latin typeface="Arial" panose="020B0604020202020204" pitchFamily="34" charset="0"/>
                        </a:rPr>
                        <a:t>FRAMEWORK AND OVERVIEW</a:t>
                      </a:r>
                      <a:endParaRPr lang="en-US" sz="1200" b="1" i="0" dirty="0">
                        <a:solidFill>
                          <a:srgbClr val="FFFFFF"/>
                        </a:solidFill>
                        <a:effectLst/>
                      </a:endParaRPr>
                    </a:p>
                  </a:txBody>
                  <a:tcPr>
                    <a:lnL w="37249" cap="flat" cmpd="sng" algn="ctr">
                      <a:solidFill>
                        <a:srgbClr val="FFFFFF"/>
                      </a:solidFill>
                      <a:prstDash val="solid"/>
                      <a:round/>
                      <a:headEnd type="none" w="med" len="med"/>
                      <a:tailEnd type="none" w="med" len="med"/>
                    </a:lnL>
                    <a:lnR w="37249" cap="flat" cmpd="sng" algn="ctr">
                      <a:solidFill>
                        <a:srgbClr val="FFFFFF"/>
                      </a:solidFill>
                      <a:prstDash val="solid"/>
                      <a:round/>
                      <a:headEnd type="none" w="med" len="med"/>
                      <a:tailEnd type="none" w="med" len="med"/>
                    </a:lnR>
                    <a:lnT w="37249"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6954A2"/>
                    </a:solidFill>
                  </a:tcPr>
                </a:tc>
                <a:extLst>
                  <a:ext uri="{0D108BD9-81ED-4DB2-BD59-A6C34878D82A}">
                    <a16:rowId xmlns:a16="http://schemas.microsoft.com/office/drawing/2014/main" val="411346940"/>
                  </a:ext>
                </a:extLst>
              </a:tr>
              <a:tr h="478968">
                <a:tc>
                  <a:txBody>
                    <a:bodyPr/>
                    <a:lstStyle/>
                    <a:p>
                      <a:pPr algn="l" rtl="0" fontAlgn="base"/>
                      <a:r>
                        <a:rPr lang="en-US" sz="1200" b="1" i="0" dirty="0">
                          <a:solidFill>
                            <a:srgbClr val="FFFFFF"/>
                          </a:solidFill>
                          <a:effectLst/>
                          <a:latin typeface="Arial" panose="020B0604020202020204" pitchFamily="34" charset="0"/>
                        </a:rPr>
                        <a:t>JUDICIAL REVIEW</a:t>
                      </a:r>
                      <a:endParaRPr lang="en-US" sz="1200" b="1" i="0" dirty="0">
                        <a:solidFill>
                          <a:srgbClr val="FFFFFF"/>
                        </a:solidFill>
                        <a:effectLst/>
                      </a:endParaRPr>
                    </a:p>
                  </a:txBody>
                  <a:tcPr>
                    <a:lnL w="37249" cap="flat" cmpd="sng" algn="ctr">
                      <a:solidFill>
                        <a:srgbClr val="FFFFFF"/>
                      </a:solidFill>
                      <a:prstDash val="solid"/>
                      <a:round/>
                      <a:headEnd type="none" w="med" len="med"/>
                      <a:tailEnd type="none" w="med" len="med"/>
                    </a:lnL>
                    <a:lnR w="37249" cap="flat" cmpd="sng" algn="ctr">
                      <a:solidFill>
                        <a:srgbClr val="FFFFFF"/>
                      </a:solidFill>
                      <a:prstDash val="solid"/>
                      <a:round/>
                      <a:headEnd type="none" w="med" len="med"/>
                      <a:tailEnd type="none" w="med" len="med"/>
                    </a:lnR>
                    <a:lnT w="37249"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6954A2"/>
                    </a:solidFill>
                  </a:tcPr>
                </a:tc>
                <a:extLst>
                  <a:ext uri="{0D108BD9-81ED-4DB2-BD59-A6C34878D82A}">
                    <a16:rowId xmlns:a16="http://schemas.microsoft.com/office/drawing/2014/main" val="782951359"/>
                  </a:ext>
                </a:extLst>
              </a:tr>
              <a:tr h="478968">
                <a:tc>
                  <a:txBody>
                    <a:bodyPr/>
                    <a:lstStyle/>
                    <a:p>
                      <a:pPr algn="l" rtl="0" fontAlgn="base"/>
                      <a:r>
                        <a:rPr lang="en-US" sz="1200" b="1" i="0" dirty="0">
                          <a:solidFill>
                            <a:srgbClr val="FFFFFF"/>
                          </a:solidFill>
                          <a:effectLst/>
                          <a:latin typeface="Arial" panose="020B0604020202020204" pitchFamily="34" charset="0"/>
                        </a:rPr>
                        <a:t>CIVIL APPEALS</a:t>
                      </a:r>
                      <a:endParaRPr lang="en-US" sz="1200" b="1" i="0" dirty="0">
                        <a:solidFill>
                          <a:srgbClr val="FFFFFF"/>
                        </a:solidFill>
                        <a:effectLst/>
                      </a:endParaRPr>
                    </a:p>
                  </a:txBody>
                  <a:tcPr>
                    <a:lnL w="37249" cap="flat" cmpd="sng" algn="ctr">
                      <a:solidFill>
                        <a:srgbClr val="FFFFFF"/>
                      </a:solidFill>
                      <a:prstDash val="solid"/>
                      <a:round/>
                      <a:headEnd type="none" w="med" len="med"/>
                      <a:tailEnd type="none" w="med" len="med"/>
                    </a:lnL>
                    <a:lnR w="37249" cap="flat" cmpd="sng" algn="ctr">
                      <a:solidFill>
                        <a:srgbClr val="FFFFFF"/>
                      </a:solidFill>
                      <a:prstDash val="solid"/>
                      <a:round/>
                      <a:headEnd type="none" w="med" len="med"/>
                      <a:tailEnd type="none" w="med" len="med"/>
                    </a:lnR>
                    <a:lnT w="37249"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6954A2"/>
                    </a:solidFill>
                  </a:tcPr>
                </a:tc>
                <a:extLst>
                  <a:ext uri="{0D108BD9-81ED-4DB2-BD59-A6C34878D82A}">
                    <a16:rowId xmlns:a16="http://schemas.microsoft.com/office/drawing/2014/main" val="2177575872"/>
                  </a:ext>
                </a:extLst>
              </a:tr>
              <a:tr h="478968">
                <a:tc>
                  <a:txBody>
                    <a:bodyPr/>
                    <a:lstStyle/>
                    <a:p>
                      <a:pPr algn="l" rtl="0" fontAlgn="base"/>
                      <a:r>
                        <a:rPr lang="en-US" sz="1200" b="1" i="0" dirty="0">
                          <a:solidFill>
                            <a:srgbClr val="FFFFFF"/>
                          </a:solidFill>
                          <a:effectLst/>
                          <a:latin typeface="Arial" panose="020B0604020202020204" pitchFamily="34" charset="0"/>
                        </a:rPr>
                        <a:t>WRITTEN AND ORAL ADVOCACY FOR JUDICIAL REVIEWS AND APPEALS</a:t>
                      </a:r>
                      <a:endParaRPr lang="en-US" sz="1200" b="1" i="0" dirty="0">
                        <a:solidFill>
                          <a:srgbClr val="FFFFFF"/>
                        </a:solidFill>
                        <a:effectLst/>
                      </a:endParaRPr>
                    </a:p>
                  </a:txBody>
                  <a:tcPr>
                    <a:lnL w="37249" cap="flat" cmpd="sng" algn="ctr">
                      <a:solidFill>
                        <a:srgbClr val="FFFFFF"/>
                      </a:solidFill>
                      <a:prstDash val="solid"/>
                      <a:round/>
                      <a:headEnd type="none" w="med" len="med"/>
                      <a:tailEnd type="none" w="med" len="med"/>
                    </a:lnL>
                    <a:lnR w="37249" cap="flat" cmpd="sng" algn="ctr">
                      <a:solidFill>
                        <a:srgbClr val="FFFFFF"/>
                      </a:solidFill>
                      <a:prstDash val="solid"/>
                      <a:round/>
                      <a:headEnd type="none" w="med" len="med"/>
                      <a:tailEnd type="none" w="med" len="med"/>
                    </a:lnR>
                    <a:lnT w="37249"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6954A2"/>
                    </a:solidFill>
                  </a:tcPr>
                </a:tc>
                <a:extLst>
                  <a:ext uri="{0D108BD9-81ED-4DB2-BD59-A6C34878D82A}">
                    <a16:rowId xmlns:a16="http://schemas.microsoft.com/office/drawing/2014/main" val="289520987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Judicial Review</a:t>
            </a:r>
            <a:endParaRPr spc="15"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1072586139"/>
              </p:ext>
            </p:extLst>
          </p:nvPr>
        </p:nvGraphicFramePr>
        <p:xfrm>
          <a:off x="457200" y="1461938"/>
          <a:ext cx="8226424" cy="2762929"/>
        </p:xfrm>
        <a:graphic>
          <a:graphicData uri="http://schemas.openxmlformats.org/drawingml/2006/table">
            <a:tbl>
              <a:tblPr firstCol="1" bandRow="1">
                <a:tableStyleId>{F5AB1C69-6EDB-4FF4-983F-18BD219EF322}</a:tableStyleId>
              </a:tblPr>
              <a:tblGrid>
                <a:gridCol w="8226424">
                  <a:extLst>
                    <a:ext uri="{9D8B030D-6E8A-4147-A177-3AD203B41FA5}">
                      <a16:colId xmlns:a16="http://schemas.microsoft.com/office/drawing/2014/main" val="1391232355"/>
                    </a:ext>
                  </a:extLst>
                </a:gridCol>
              </a:tblGrid>
              <a:tr h="1164012">
                <a:tc>
                  <a:txBody>
                    <a:bodyPr/>
                    <a:lstStyle/>
                    <a:p>
                      <a:pPr marL="0" indent="0">
                        <a:buFont typeface="Arial" panose="020B0604020202020204" pitchFamily="34" charset="0"/>
                        <a:buNone/>
                      </a:pPr>
                      <a:r>
                        <a:rPr lang="en-US" sz="1200" b="0" dirty="0"/>
                        <a:t>If the Court finds an administrative decision to be unreasonable, it “will most often be appropriate to remit the matter to the decision-maker to have it reconsider the decision, this time with the benefit of the Court’s reasons”.</a:t>
                      </a:r>
                    </a:p>
                    <a:p>
                      <a:pPr marL="0" indent="0">
                        <a:buFont typeface="Arial" panose="020B0604020202020204" pitchFamily="34" charset="0"/>
                        <a:buNone/>
                      </a:pPr>
                      <a:endParaRPr lang="en-US" sz="1200" b="0" dirty="0"/>
                    </a:p>
                    <a:p>
                      <a:pPr marL="0" indent="0">
                        <a:buFont typeface="Arial" panose="020B0604020202020204" pitchFamily="34" charset="0"/>
                        <a:buNone/>
                      </a:pPr>
                      <a:r>
                        <a:rPr lang="en-US" sz="1200" b="0" i="1" dirty="0"/>
                        <a:t>Vavilov, supra </a:t>
                      </a:r>
                      <a:r>
                        <a:rPr lang="en-US" sz="1200" b="0" i="0" dirty="0"/>
                        <a:t>at para. 141</a:t>
                      </a:r>
                    </a:p>
                  </a:txBody>
                  <a:tcPr anchor="ctr">
                    <a:solidFill>
                      <a:schemeClr val="accent6">
                        <a:lumMod val="50000"/>
                      </a:schemeClr>
                    </a:solidFill>
                  </a:tcPr>
                </a:tc>
                <a:extLst>
                  <a:ext uri="{0D108BD9-81ED-4DB2-BD59-A6C34878D82A}">
                    <a16:rowId xmlns:a16="http://schemas.microsoft.com/office/drawing/2014/main" val="1279681810"/>
                  </a:ext>
                </a:extLst>
              </a:tr>
              <a:tr h="1598917">
                <a:tc>
                  <a:txBody>
                    <a:bodyPr/>
                    <a:lstStyle/>
                    <a:p>
                      <a:pPr marL="0" indent="0">
                        <a:buFont typeface="Arial" panose="020B0604020202020204" pitchFamily="34" charset="0"/>
                        <a:buNone/>
                      </a:pPr>
                      <a:r>
                        <a:rPr lang="en-US" sz="1200" b="0" dirty="0"/>
                        <a:t>There are “limited scenarios” where Court will not remit the matter back to the original decision-maker:</a:t>
                      </a:r>
                    </a:p>
                    <a:p>
                      <a:pPr marL="0" indent="0">
                        <a:buFont typeface="Arial" panose="020B0604020202020204" pitchFamily="34" charset="0"/>
                        <a:buNone/>
                      </a:pPr>
                      <a:endParaRPr lang="en-US" sz="1200" b="0" dirty="0"/>
                    </a:p>
                    <a:p>
                      <a:pPr marL="0" indent="0">
                        <a:buFont typeface="Arial" panose="020B0604020202020204" pitchFamily="34" charset="0"/>
                        <a:buNone/>
                      </a:pPr>
                      <a:r>
                        <a:rPr lang="en-US" sz="1200" b="0" dirty="0"/>
                        <a:t>Where it is evident to Court that “a particular outcome is inevitable” and remitting the matter back would “serve no useful purpose”.</a:t>
                      </a:r>
                    </a:p>
                    <a:p>
                      <a:pPr marL="0" indent="0">
                        <a:buFont typeface="Arial" panose="020B0604020202020204" pitchFamily="34" charset="0"/>
                        <a:buNone/>
                      </a:pPr>
                      <a:endParaRPr lang="en-US" sz="1200" b="0" dirty="0"/>
                    </a:p>
                    <a:p>
                      <a:pPr marL="0" indent="0">
                        <a:buFont typeface="Arial" panose="020B0604020202020204" pitchFamily="34" charset="0"/>
                        <a:buNone/>
                      </a:pPr>
                      <a:r>
                        <a:rPr lang="en-US" sz="1200" b="0" i="1" dirty="0"/>
                        <a:t>Vavilov, supra </a:t>
                      </a:r>
                      <a:r>
                        <a:rPr lang="en-US" sz="1200" b="0" i="0" dirty="0"/>
                        <a:t>at para. 142</a:t>
                      </a:r>
                    </a:p>
                  </a:txBody>
                  <a:tcPr anchor="ctr">
                    <a:solidFill>
                      <a:schemeClr val="accent6"/>
                    </a:solidFill>
                  </a:tcPr>
                </a:tc>
                <a:extLst>
                  <a:ext uri="{0D108BD9-81ED-4DB2-BD59-A6C34878D82A}">
                    <a16:rowId xmlns:a16="http://schemas.microsoft.com/office/drawing/2014/main" val="103816174"/>
                  </a:ext>
                </a:extLst>
              </a:tr>
            </a:tbl>
          </a:graphicData>
        </a:graphic>
      </p:graphicFrame>
      <p:sp>
        <p:nvSpPr>
          <p:cNvPr id="3" name="Rectangle 2">
            <a:extLst>
              <a:ext uri="{FF2B5EF4-FFF2-40B4-BE49-F238E27FC236}">
                <a16:creationId xmlns:a16="http://schemas.microsoft.com/office/drawing/2014/main" id="{83169BB9-4509-406B-AE0B-A6C3F982C341}"/>
              </a:ext>
            </a:extLst>
          </p:cNvPr>
          <p:cNvSpPr/>
          <p:nvPr/>
        </p:nvSpPr>
        <p:spPr>
          <a:xfrm>
            <a:off x="373579" y="722898"/>
            <a:ext cx="2494594" cy="276999"/>
          </a:xfrm>
          <a:prstGeom prst="rect">
            <a:avLst/>
          </a:prstGeom>
        </p:spPr>
        <p:txBody>
          <a:bodyPr wrap="none">
            <a:spAutoFit/>
          </a:bodyPr>
          <a:lstStyle/>
          <a:p>
            <a:r>
              <a:rPr lang="en-US" sz="1200" b="1" dirty="0"/>
              <a:t>Common mistakes and pitfalls  </a:t>
            </a:r>
          </a:p>
        </p:txBody>
      </p:sp>
      <p:sp>
        <p:nvSpPr>
          <p:cNvPr id="4" name="Slide Number Placeholder 3">
            <a:extLst>
              <a:ext uri="{FF2B5EF4-FFF2-40B4-BE49-F238E27FC236}">
                <a16:creationId xmlns:a16="http://schemas.microsoft.com/office/drawing/2014/main" id="{4A3197CD-9CAF-4A6C-B904-99FA8DB29EBB}"/>
              </a:ext>
            </a:extLst>
          </p:cNvPr>
          <p:cNvSpPr>
            <a:spLocks noGrp="1"/>
          </p:cNvSpPr>
          <p:nvPr>
            <p:ph type="sldNum" sz="quarter" idx="10"/>
          </p:nvPr>
        </p:nvSpPr>
        <p:spPr/>
        <p:txBody>
          <a:bodyPr/>
          <a:lstStyle/>
          <a:p>
            <a:fld id="{D41FAE98-9FDA-8740-8F93-1E3A00396EB1}" type="slidenum">
              <a:rPr lang="en-US" smtClean="0"/>
              <a:pPr/>
              <a:t>20</a:t>
            </a:fld>
            <a:endParaRPr lang="en-US" dirty="0"/>
          </a:p>
        </p:txBody>
      </p:sp>
      <p:sp>
        <p:nvSpPr>
          <p:cNvPr id="6" name="TextBox 5">
            <a:extLst>
              <a:ext uri="{FF2B5EF4-FFF2-40B4-BE49-F238E27FC236}">
                <a16:creationId xmlns:a16="http://schemas.microsoft.com/office/drawing/2014/main" id="{69F08C5F-B541-404B-A457-C849FB709B7E}"/>
              </a:ext>
            </a:extLst>
          </p:cNvPr>
          <p:cNvSpPr txBox="1"/>
          <p:nvPr/>
        </p:nvSpPr>
        <p:spPr>
          <a:xfrm>
            <a:off x="374075" y="1002255"/>
            <a:ext cx="7851749" cy="461665"/>
          </a:xfrm>
          <a:prstGeom prst="rect">
            <a:avLst/>
          </a:prstGeom>
          <a:noFill/>
        </p:spPr>
        <p:txBody>
          <a:bodyPr wrap="square" rtlCol="0">
            <a:spAutoFit/>
          </a:bodyPr>
          <a:lstStyle/>
          <a:p>
            <a:pPr>
              <a:spcBef>
                <a:spcPts val="0"/>
              </a:spcBef>
            </a:pPr>
            <a:r>
              <a:rPr lang="en-US" sz="1200" b="1" dirty="0"/>
              <a:t>Failing to identify if matter should be remitted to tribunal</a:t>
            </a:r>
          </a:p>
          <a:p>
            <a:pPr>
              <a:spcBef>
                <a:spcPts val="0"/>
              </a:spcBef>
            </a:pPr>
            <a:endParaRPr lang="en-US" sz="1200" b="1" dirty="0"/>
          </a:p>
        </p:txBody>
      </p:sp>
    </p:spTree>
    <p:extLst>
      <p:ext uri="{BB962C8B-B14F-4D97-AF65-F5344CB8AC3E}">
        <p14:creationId xmlns:p14="http://schemas.microsoft.com/office/powerpoint/2010/main" val="1559991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Judicial Review</a:t>
            </a:r>
            <a:endParaRPr spc="15" dirty="0"/>
          </a:p>
        </p:txBody>
      </p:sp>
      <p:sp>
        <p:nvSpPr>
          <p:cNvPr id="4" name="Text Placeholder 3">
            <a:extLst>
              <a:ext uri="{FF2B5EF4-FFF2-40B4-BE49-F238E27FC236}">
                <a16:creationId xmlns:a16="http://schemas.microsoft.com/office/drawing/2014/main" id="{6AD3AFEC-1714-A842-BE8A-D4289CAE4373}"/>
              </a:ext>
            </a:extLst>
          </p:cNvPr>
          <p:cNvSpPr>
            <a:spLocks noGrp="1"/>
          </p:cNvSpPr>
          <p:nvPr>
            <p:ph type="body" sz="quarter" idx="13"/>
          </p:nvPr>
        </p:nvSpPr>
        <p:spPr>
          <a:xfrm>
            <a:off x="457202" y="794000"/>
            <a:ext cx="8226423" cy="208255"/>
          </a:xfrm>
        </p:spPr>
        <p:txBody>
          <a:bodyPr/>
          <a:lstStyle/>
          <a:p>
            <a:r>
              <a:rPr lang="en-US" dirty="0"/>
              <a:t>Common mistakes and pitfalls</a:t>
            </a:r>
          </a:p>
          <a:p>
            <a:endParaRPr lang="en-US" dirty="0"/>
          </a:p>
          <a:p>
            <a:endParaRPr lang="en-US" dirty="0"/>
          </a:p>
        </p:txBody>
      </p:sp>
      <p:graphicFrame>
        <p:nvGraphicFramePr>
          <p:cNvPr id="5" name="Table 5">
            <a:extLst>
              <a:ext uri="{FF2B5EF4-FFF2-40B4-BE49-F238E27FC236}">
                <a16:creationId xmlns:a16="http://schemas.microsoft.com/office/drawing/2014/main" id="{1193B280-65AD-F54D-8F82-17868F0E8B72}"/>
              </a:ext>
            </a:extLst>
          </p:cNvPr>
          <p:cNvGraphicFramePr>
            <a:graphicFrameLocks noGrp="1"/>
          </p:cNvGraphicFramePr>
          <p:nvPr>
            <p:extLst>
              <p:ext uri="{D42A27DB-BD31-4B8C-83A1-F6EECF244321}">
                <p14:modId xmlns:p14="http://schemas.microsoft.com/office/powerpoint/2010/main" val="3796118507"/>
              </p:ext>
            </p:extLst>
          </p:nvPr>
        </p:nvGraphicFramePr>
        <p:xfrm>
          <a:off x="918176" y="1702388"/>
          <a:ext cx="7307648" cy="2818812"/>
        </p:xfrm>
        <a:graphic>
          <a:graphicData uri="http://schemas.openxmlformats.org/drawingml/2006/table">
            <a:tbl>
              <a:tblPr bandRow="1">
                <a:tableStyleId>{AF606853-7671-496A-8E4F-DF71F8EC918B}</a:tableStyleId>
              </a:tblPr>
              <a:tblGrid>
                <a:gridCol w="7307648">
                  <a:extLst>
                    <a:ext uri="{9D8B030D-6E8A-4147-A177-3AD203B41FA5}">
                      <a16:colId xmlns:a16="http://schemas.microsoft.com/office/drawing/2014/main" val="3624511731"/>
                    </a:ext>
                  </a:extLst>
                </a:gridCol>
              </a:tblGrid>
              <a:tr h="431212">
                <a:tc>
                  <a:txBody>
                    <a:bodyPr/>
                    <a:lstStyle/>
                    <a:p>
                      <a:pPr marL="171450" indent="-171450" algn="l" fontAlgn="base">
                        <a:buFont typeface="Arial" panose="020B0604020202020204" pitchFamily="34" charset="0"/>
                        <a:buChar char="•"/>
                      </a:pPr>
                      <a:r>
                        <a:rPr lang="en-US" sz="1200" b="0" i="0" dirty="0">
                          <a:solidFill>
                            <a:schemeClr val="bg1"/>
                          </a:solidFill>
                          <a:effectLst/>
                          <a:latin typeface="Arial (Body)"/>
                        </a:rPr>
                        <a:t>Delay;</a:t>
                      </a: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3553864852"/>
                  </a:ext>
                </a:extLst>
              </a:tr>
              <a:tr h="414867">
                <a:tc>
                  <a:txBody>
                    <a:bodyPr/>
                    <a:lstStyle/>
                    <a:p>
                      <a:pPr marL="171450" marR="0" lvl="0" indent="-171450" algn="l" defTabSz="6858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1200" b="0" i="0" dirty="0">
                          <a:solidFill>
                            <a:schemeClr val="bg1"/>
                          </a:solidFill>
                          <a:effectLst/>
                          <a:latin typeface="Arial (Body)"/>
                        </a:rPr>
                        <a:t>Fairness to parties</a:t>
                      </a:r>
                      <a:r>
                        <a:rPr lang="en-US" sz="1200" dirty="0">
                          <a:solidFill>
                            <a:schemeClr val="bg1"/>
                          </a:solidFill>
                          <a:latin typeface="Arial (Body)"/>
                        </a:rPr>
                        <a:t>;</a:t>
                      </a: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3605450220"/>
                  </a:ext>
                </a:extLst>
              </a:tr>
              <a:tr h="381000">
                <a:tc>
                  <a:txBody>
                    <a:bodyPr/>
                    <a:lstStyle/>
                    <a:p>
                      <a:pPr marL="171450" indent="-171450" algn="l" fontAlgn="base">
                        <a:buFont typeface="Arial" panose="020B0604020202020204" pitchFamily="34" charset="0"/>
                        <a:buChar char="•"/>
                      </a:pPr>
                      <a:r>
                        <a:rPr lang="en-US" sz="1200" b="0" i="0" dirty="0">
                          <a:solidFill>
                            <a:schemeClr val="bg1"/>
                          </a:solidFill>
                          <a:effectLst/>
                          <a:latin typeface="Arial (Body)"/>
                        </a:rPr>
                        <a:t>Urgency of providing a resolution to dispute;</a:t>
                      </a:r>
                      <a:endParaRPr lang="en-US" sz="1200" dirty="0">
                        <a:solidFill>
                          <a:schemeClr val="bg1"/>
                        </a:solidFill>
                        <a:latin typeface="Arial (Body)"/>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2811061499"/>
                  </a:ext>
                </a:extLst>
              </a:tr>
              <a:tr h="414866">
                <a:tc>
                  <a:txBody>
                    <a:bodyPr/>
                    <a:lstStyle/>
                    <a:p>
                      <a:pPr marL="171450" indent="-171450" algn="l" fontAlgn="base">
                        <a:buFont typeface="Arial" panose="020B0604020202020204" pitchFamily="34" charset="0"/>
                        <a:buChar char="•"/>
                      </a:pPr>
                      <a:r>
                        <a:rPr lang="en-US" sz="1200" b="0" i="0" dirty="0">
                          <a:solidFill>
                            <a:schemeClr val="bg1"/>
                          </a:solidFill>
                          <a:effectLst/>
                          <a:latin typeface="Arial (Body)"/>
                        </a:rPr>
                        <a:t>Nature of the regulatory regime;</a:t>
                      </a: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4008311362"/>
                  </a:ext>
                </a:extLst>
              </a:tr>
              <a:tr h="397934">
                <a:tc>
                  <a:txBody>
                    <a:bodyPr/>
                    <a:lstStyle/>
                    <a:p>
                      <a:pPr marL="171450" indent="-171450" algn="l" fontAlgn="base">
                        <a:buFont typeface="Arial" panose="020B0604020202020204" pitchFamily="34" charset="0"/>
                        <a:buChar char="•"/>
                      </a:pPr>
                      <a:r>
                        <a:rPr lang="en-US" sz="1200" b="0" i="0" dirty="0">
                          <a:solidFill>
                            <a:schemeClr val="bg1"/>
                          </a:solidFill>
                          <a:effectLst/>
                          <a:latin typeface="Arial (Body)"/>
                        </a:rPr>
                        <a:t>Whether decision-maker had a “genuine opportunity” to weigh in on the issue;</a:t>
                      </a: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3928313485"/>
                  </a:ext>
                </a:extLst>
              </a:tr>
              <a:tr h="397933">
                <a:tc>
                  <a:txBody>
                    <a:bodyPr/>
                    <a:lstStyle/>
                    <a:p>
                      <a:pPr marL="171450" marR="0" lvl="0" indent="-171450" algn="l" defTabSz="6858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1200" b="0" i="0" dirty="0">
                          <a:solidFill>
                            <a:schemeClr val="bg1"/>
                          </a:solidFill>
                          <a:effectLst/>
                          <a:latin typeface="Arial (Body)"/>
                        </a:rPr>
                        <a:t>Costs; and</a:t>
                      </a: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2770233234"/>
                  </a:ext>
                </a:extLst>
              </a:tr>
              <a:tr h="381000">
                <a:tc>
                  <a:txBody>
                    <a:bodyPr/>
                    <a:lstStyle/>
                    <a:p>
                      <a:pPr algn="l" fontAlgn="base">
                        <a:buFont typeface="Arial" panose="020B0604020202020204" pitchFamily="34" charset="0"/>
                        <a:buChar char="•"/>
                      </a:pPr>
                      <a:r>
                        <a:rPr lang="en-US" sz="1200" b="0" i="0" dirty="0">
                          <a:solidFill>
                            <a:schemeClr val="bg1"/>
                          </a:solidFill>
                          <a:effectLst/>
                          <a:latin typeface="Arial (Body)"/>
                        </a:rPr>
                        <a:t>   Efficient use of public resources.</a:t>
                      </a: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1138709987"/>
                  </a:ext>
                </a:extLst>
              </a:tr>
            </a:tbl>
          </a:graphicData>
        </a:graphic>
      </p:graphicFrame>
      <p:sp>
        <p:nvSpPr>
          <p:cNvPr id="3" name="Slide Number Placeholder 2">
            <a:extLst>
              <a:ext uri="{FF2B5EF4-FFF2-40B4-BE49-F238E27FC236}">
                <a16:creationId xmlns:a16="http://schemas.microsoft.com/office/drawing/2014/main" id="{8BE20BCA-BF36-434F-A2AC-ED7287F4F6E3}"/>
              </a:ext>
            </a:extLst>
          </p:cNvPr>
          <p:cNvSpPr>
            <a:spLocks noGrp="1"/>
          </p:cNvSpPr>
          <p:nvPr>
            <p:ph type="sldNum" sz="quarter" idx="10"/>
          </p:nvPr>
        </p:nvSpPr>
        <p:spPr/>
        <p:txBody>
          <a:bodyPr/>
          <a:lstStyle/>
          <a:p>
            <a:fld id="{D41FAE98-9FDA-8740-8F93-1E3A00396EB1}" type="slidenum">
              <a:rPr lang="en-US" smtClean="0"/>
              <a:pPr/>
              <a:t>21</a:t>
            </a:fld>
            <a:endParaRPr lang="en-US" dirty="0"/>
          </a:p>
        </p:txBody>
      </p:sp>
      <p:sp>
        <p:nvSpPr>
          <p:cNvPr id="7" name="TextBox 6">
            <a:extLst>
              <a:ext uri="{FF2B5EF4-FFF2-40B4-BE49-F238E27FC236}">
                <a16:creationId xmlns:a16="http://schemas.microsoft.com/office/drawing/2014/main" id="{6F6419B2-5E1D-4730-B203-24953FC2A59F}"/>
              </a:ext>
            </a:extLst>
          </p:cNvPr>
          <p:cNvSpPr txBox="1"/>
          <p:nvPr/>
        </p:nvSpPr>
        <p:spPr>
          <a:xfrm>
            <a:off x="374075" y="1002255"/>
            <a:ext cx="7851749" cy="830997"/>
          </a:xfrm>
          <a:prstGeom prst="rect">
            <a:avLst/>
          </a:prstGeom>
          <a:noFill/>
        </p:spPr>
        <p:txBody>
          <a:bodyPr wrap="square" rtlCol="0">
            <a:spAutoFit/>
          </a:bodyPr>
          <a:lstStyle/>
          <a:p>
            <a:pPr>
              <a:spcBef>
                <a:spcPts val="0"/>
              </a:spcBef>
            </a:pPr>
            <a:r>
              <a:rPr lang="en-US" sz="1200" b="1" dirty="0"/>
              <a:t>Failing to identify if matter should be remitted to tribunal</a:t>
            </a:r>
          </a:p>
          <a:p>
            <a:pPr>
              <a:spcBef>
                <a:spcPts val="0"/>
              </a:spcBef>
            </a:pPr>
            <a:endParaRPr lang="en-US" sz="1200" b="1" dirty="0"/>
          </a:p>
          <a:p>
            <a:pPr>
              <a:spcBef>
                <a:spcPts val="0"/>
              </a:spcBef>
            </a:pPr>
            <a:r>
              <a:rPr lang="en-US" sz="1200" dirty="0"/>
              <a:t>Factors Court will consider in remitting matter back to tribunal:</a:t>
            </a:r>
          </a:p>
          <a:p>
            <a:pPr>
              <a:spcBef>
                <a:spcPts val="0"/>
              </a:spcBef>
            </a:pPr>
            <a:endParaRPr lang="en-US" sz="1200" b="1" dirty="0"/>
          </a:p>
        </p:txBody>
      </p:sp>
    </p:spTree>
    <p:extLst>
      <p:ext uri="{BB962C8B-B14F-4D97-AF65-F5344CB8AC3E}">
        <p14:creationId xmlns:p14="http://schemas.microsoft.com/office/powerpoint/2010/main" val="4262523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22</a:t>
            </a:fld>
            <a:endParaRPr lang="en-US" dirty="0"/>
          </a:p>
        </p:txBody>
      </p:sp>
      <p:sp>
        <p:nvSpPr>
          <p:cNvPr id="2" name="object 2"/>
          <p:cNvSpPr txBox="1">
            <a:spLocks noGrp="1"/>
          </p:cNvSpPr>
          <p:nvPr>
            <p:ph type="title"/>
          </p:nvPr>
        </p:nvSpPr>
        <p:spPr>
          <a:xfrm>
            <a:off x="457200" y="454025"/>
            <a:ext cx="8226425" cy="339316"/>
          </a:xfrm>
        </p:spPr>
        <p:txBody>
          <a:bodyPr vert="horz" lIns="0" tIns="0" rIns="0" bIns="0" rtlCol="0" anchor="t">
            <a:normAutofit/>
          </a:bodyPr>
          <a:lstStyle/>
          <a:p>
            <a:pPr marL="9525"/>
            <a:r>
              <a:rPr lang="en-US" spc="11" dirty="0"/>
              <a:t>Judicial Review</a:t>
            </a:r>
            <a:endParaRPr lang="en-US" b="0" i="0" kern="1200" spc="11" dirty="0">
              <a:latin typeface="Arial" panose="020B0604020202020204" pitchFamily="34" charset="0"/>
              <a:ea typeface="Source Sans Pro Light" charset="0"/>
              <a:cs typeface="Arial" panose="020B0604020202020204" pitchFamily="34" charset="0"/>
            </a:endParaRPr>
          </a:p>
        </p:txBody>
      </p:sp>
      <p:sp>
        <p:nvSpPr>
          <p:cNvPr id="12" name="Text Placeholder 3">
            <a:extLst>
              <a:ext uri="{FF2B5EF4-FFF2-40B4-BE49-F238E27FC236}">
                <a16:creationId xmlns:a16="http://schemas.microsoft.com/office/drawing/2014/main" id="{390C7508-DC1A-E8DD-B299-DC882A89F1A9}"/>
              </a:ext>
            </a:extLst>
          </p:cNvPr>
          <p:cNvSpPr>
            <a:spLocks noGrp="1"/>
          </p:cNvSpPr>
          <p:nvPr>
            <p:ph type="body" sz="quarter" idx="13"/>
          </p:nvPr>
        </p:nvSpPr>
        <p:spPr>
          <a:xfrm>
            <a:off x="457202" y="794000"/>
            <a:ext cx="8226423" cy="208255"/>
          </a:xfrm>
        </p:spPr>
        <p:txBody>
          <a:bodyPr/>
          <a:lstStyle/>
          <a:p>
            <a:r>
              <a:rPr lang="en-US" dirty="0"/>
              <a:t>Common mistakes and pitfalls</a:t>
            </a:r>
          </a:p>
          <a:p>
            <a:r>
              <a:rPr lang="en-US" dirty="0"/>
              <a:t>Failing to serve Attorney General</a:t>
            </a:r>
          </a:p>
        </p:txBody>
      </p:sp>
      <p:graphicFrame>
        <p:nvGraphicFramePr>
          <p:cNvPr id="8" name="TextBox 3">
            <a:extLst>
              <a:ext uri="{FF2B5EF4-FFF2-40B4-BE49-F238E27FC236}">
                <a16:creationId xmlns:a16="http://schemas.microsoft.com/office/drawing/2014/main" id="{58946E1B-FA77-86B7-84BA-3F5DD6307568}"/>
              </a:ext>
            </a:extLst>
          </p:cNvPr>
          <p:cNvGraphicFramePr/>
          <p:nvPr>
            <p:extLst>
              <p:ext uri="{D42A27DB-BD31-4B8C-83A1-F6EECF244321}">
                <p14:modId xmlns:p14="http://schemas.microsoft.com/office/powerpoint/2010/main" val="1717372735"/>
              </p:ext>
            </p:extLst>
          </p:nvPr>
        </p:nvGraphicFramePr>
        <p:xfrm>
          <a:off x="457200" y="1461564"/>
          <a:ext cx="8382000" cy="3313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7572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23</a:t>
            </a:fld>
            <a:endParaRPr lang="en-US" dirty="0"/>
          </a:p>
        </p:txBody>
      </p:sp>
      <p:sp>
        <p:nvSpPr>
          <p:cNvPr id="2" name="object 2"/>
          <p:cNvSpPr txBox="1">
            <a:spLocks noGrp="1"/>
          </p:cNvSpPr>
          <p:nvPr>
            <p:ph type="title"/>
          </p:nvPr>
        </p:nvSpPr>
        <p:spPr>
          <a:xfrm>
            <a:off x="457200" y="454025"/>
            <a:ext cx="8226425" cy="339316"/>
          </a:xfrm>
        </p:spPr>
        <p:txBody>
          <a:bodyPr vert="horz" lIns="0" tIns="0" rIns="0" bIns="0" rtlCol="0" anchor="t">
            <a:normAutofit/>
          </a:bodyPr>
          <a:lstStyle/>
          <a:p>
            <a:pPr marL="9525"/>
            <a:r>
              <a:rPr lang="en-US" b="0" i="0" kern="1200" spc="11" dirty="0">
                <a:latin typeface="Arial" panose="020B0604020202020204" pitchFamily="34" charset="0"/>
                <a:ea typeface="Source Sans Pro Light" charset="0"/>
                <a:cs typeface="Arial" panose="020B0604020202020204" pitchFamily="34" charset="0"/>
              </a:rPr>
              <a:t>Judicial Review</a:t>
            </a:r>
          </a:p>
        </p:txBody>
      </p:sp>
      <p:sp>
        <p:nvSpPr>
          <p:cNvPr id="6" name="Text Placeholder 5">
            <a:extLst>
              <a:ext uri="{FF2B5EF4-FFF2-40B4-BE49-F238E27FC236}">
                <a16:creationId xmlns:a16="http://schemas.microsoft.com/office/drawing/2014/main" id="{9AE4A48E-64CF-4CE3-A24D-507FF4F12B83}"/>
              </a:ext>
            </a:extLst>
          </p:cNvPr>
          <p:cNvSpPr>
            <a:spLocks noGrp="1"/>
          </p:cNvSpPr>
          <p:nvPr>
            <p:ph type="body" sz="quarter" idx="13"/>
          </p:nvPr>
        </p:nvSpPr>
        <p:spPr>
          <a:xfrm>
            <a:off x="457202" y="794000"/>
            <a:ext cx="8226423" cy="208255"/>
          </a:xfrm>
        </p:spPr>
        <p:txBody>
          <a:bodyPr vert="horz" lIns="0" tIns="0" rIns="0" bIns="0" rtlCol="0" anchor="t">
            <a:normAutofit/>
          </a:bodyPr>
          <a:lstStyle/>
          <a:p>
            <a:r>
              <a:rPr lang="en-US" b="1" i="0" kern="1200" dirty="0">
                <a:latin typeface="Arial" panose="020B0604020202020204" pitchFamily="34" charset="0"/>
                <a:ea typeface="Source Sans Pro" charset="0"/>
                <a:cs typeface="Arial" panose="020B0604020202020204" pitchFamily="34" charset="0"/>
              </a:rPr>
              <a:t>Common mistakes and pitfalls</a:t>
            </a:r>
          </a:p>
        </p:txBody>
      </p:sp>
      <p:graphicFrame>
        <p:nvGraphicFramePr>
          <p:cNvPr id="8" name="TextBox 3">
            <a:extLst>
              <a:ext uri="{FF2B5EF4-FFF2-40B4-BE49-F238E27FC236}">
                <a16:creationId xmlns:a16="http://schemas.microsoft.com/office/drawing/2014/main" id="{43798EEC-0DD5-EB39-9761-D100EF233E35}"/>
              </a:ext>
            </a:extLst>
          </p:cNvPr>
          <p:cNvGraphicFramePr/>
          <p:nvPr>
            <p:extLst>
              <p:ext uri="{D42A27DB-BD31-4B8C-83A1-F6EECF244321}">
                <p14:modId xmlns:p14="http://schemas.microsoft.com/office/powerpoint/2010/main" val="117856732"/>
              </p:ext>
            </p:extLst>
          </p:nvPr>
        </p:nvGraphicFramePr>
        <p:xfrm>
          <a:off x="457199" y="1479557"/>
          <a:ext cx="8226425" cy="2676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6EAD0D30-50BF-4C26-B326-E8D4F1B69D9F}"/>
              </a:ext>
            </a:extLst>
          </p:cNvPr>
          <p:cNvSpPr txBox="1"/>
          <p:nvPr/>
        </p:nvSpPr>
        <p:spPr>
          <a:xfrm>
            <a:off x="374075" y="1002255"/>
            <a:ext cx="7851749" cy="461665"/>
          </a:xfrm>
          <a:prstGeom prst="rect">
            <a:avLst/>
          </a:prstGeom>
          <a:noFill/>
        </p:spPr>
        <p:txBody>
          <a:bodyPr wrap="square" rtlCol="0">
            <a:spAutoFit/>
          </a:bodyPr>
          <a:lstStyle/>
          <a:p>
            <a:pPr>
              <a:spcBef>
                <a:spcPts val="0"/>
              </a:spcBef>
            </a:pPr>
            <a:r>
              <a:rPr lang="en-US" sz="1200" b="1" dirty="0"/>
              <a:t>In summary</a:t>
            </a:r>
          </a:p>
          <a:p>
            <a:pPr>
              <a:spcBef>
                <a:spcPts val="0"/>
              </a:spcBef>
            </a:pPr>
            <a:endParaRPr lang="en-US" sz="1200" b="1" dirty="0"/>
          </a:p>
        </p:txBody>
      </p:sp>
    </p:spTree>
    <p:extLst>
      <p:ext uri="{BB962C8B-B14F-4D97-AF65-F5344CB8AC3E}">
        <p14:creationId xmlns:p14="http://schemas.microsoft.com/office/powerpoint/2010/main" val="3593404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A10CF4-F6F1-354A-AC6A-5A96596B9A28}"/>
              </a:ext>
            </a:extLst>
          </p:cNvPr>
          <p:cNvSpPr>
            <a:spLocks noGrp="1"/>
          </p:cNvSpPr>
          <p:nvPr>
            <p:ph type="sldNum" sz="quarter" idx="4"/>
          </p:nvPr>
        </p:nvSpPr>
        <p:spPr/>
        <p:txBody>
          <a:bodyPr/>
          <a:lstStyle/>
          <a:p>
            <a:fld id="{D41FAE98-9FDA-8740-8F93-1E3A00396EB1}" type="slidenum">
              <a:rPr lang="en-US" smtClean="0"/>
              <a:pPr/>
              <a:t>24</a:t>
            </a:fld>
            <a:endParaRPr lang="en-US" dirty="0"/>
          </a:p>
        </p:txBody>
      </p:sp>
      <p:sp>
        <p:nvSpPr>
          <p:cNvPr id="8" name="Text Placeholder 1">
            <a:extLst>
              <a:ext uri="{FF2B5EF4-FFF2-40B4-BE49-F238E27FC236}">
                <a16:creationId xmlns:a16="http://schemas.microsoft.com/office/drawing/2014/main" id="{B93009A8-0E5E-E64D-84E7-A9F5269FFEB1}"/>
              </a:ext>
            </a:extLst>
          </p:cNvPr>
          <p:cNvSpPr txBox="1">
            <a:spLocks/>
          </p:cNvSpPr>
          <p:nvPr/>
        </p:nvSpPr>
        <p:spPr>
          <a:xfrm>
            <a:off x="579965" y="2444922"/>
            <a:ext cx="7984069" cy="2023268"/>
          </a:xfrm>
          <a:prstGeom prst="rect">
            <a:avLst/>
          </a:prstGeom>
        </p:spPr>
        <p:txBody>
          <a:bodyPr/>
          <a:lstStyle>
            <a:lvl1pPr marL="0"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mn-ea"/>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12700">
              <a:spcBef>
                <a:spcPts val="1945"/>
              </a:spcBef>
            </a:pPr>
            <a:r>
              <a:rPr lang="en-US" sz="2600" spc="-10" dirty="0">
                <a:latin typeface="+mj-lt"/>
                <a:cs typeface="Arial"/>
              </a:rPr>
              <a:t>Civil Appeals</a:t>
            </a:r>
            <a:br>
              <a:rPr lang="en-US" sz="3600" spc="-10" dirty="0">
                <a:latin typeface="+mj-lt"/>
                <a:cs typeface="Arial"/>
              </a:rPr>
            </a:br>
            <a:endParaRPr lang="en-US" dirty="0"/>
          </a:p>
        </p:txBody>
      </p:sp>
    </p:spTree>
    <p:extLst>
      <p:ext uri="{BB962C8B-B14F-4D97-AF65-F5344CB8AC3E}">
        <p14:creationId xmlns:p14="http://schemas.microsoft.com/office/powerpoint/2010/main" val="1821235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25</a:t>
            </a:fld>
            <a:endParaRPr lang="en-US" dirty="0"/>
          </a:p>
        </p:txBody>
      </p:sp>
      <p:sp>
        <p:nvSpPr>
          <p:cNvPr id="2" name="object 2"/>
          <p:cNvSpPr txBox="1">
            <a:spLocks noGrp="1"/>
          </p:cNvSpPr>
          <p:nvPr>
            <p:ph type="title"/>
          </p:nvPr>
        </p:nvSpPr>
        <p:spPr>
          <a:prstGeom prst="rect">
            <a:avLst/>
          </a:prstGeom>
        </p:spPr>
        <p:txBody>
          <a:bodyPr vert="horz" wrap="square" lIns="0" tIns="12383" rIns="0" bIns="0" rtlCol="0" anchor="t">
            <a:spAutoFit/>
          </a:bodyPr>
          <a:lstStyle/>
          <a:p>
            <a:pPr marL="9525">
              <a:lnSpc>
                <a:spcPct val="100000"/>
              </a:lnSpc>
              <a:spcBef>
                <a:spcPts val="98"/>
              </a:spcBef>
            </a:pPr>
            <a:r>
              <a:rPr lang="en-US" spc="11" dirty="0"/>
              <a:t>Civil Appeals</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Common mistakes and pitfalls</a:t>
            </a:r>
          </a:p>
          <a:p>
            <a:endParaRPr lang="en-US" dirty="0"/>
          </a:p>
        </p:txBody>
      </p:sp>
      <p:sp>
        <p:nvSpPr>
          <p:cNvPr id="6" name="Text Placeholder 5">
            <a:extLst>
              <a:ext uri="{FF2B5EF4-FFF2-40B4-BE49-F238E27FC236}">
                <a16:creationId xmlns:a16="http://schemas.microsoft.com/office/drawing/2014/main" id="{BD2AC0DF-CAC8-4309-B449-EA12A91C03D9}"/>
              </a:ext>
            </a:extLst>
          </p:cNvPr>
          <p:cNvSpPr>
            <a:spLocks noGrp="1"/>
          </p:cNvSpPr>
          <p:nvPr>
            <p:ph type="body" sz="quarter" idx="15"/>
          </p:nvPr>
        </p:nvSpPr>
        <p:spPr/>
        <p:txBody>
          <a:bodyPr/>
          <a:lstStyle/>
          <a:p>
            <a:endParaRPr lang="en-CA"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980366500"/>
              </p:ext>
            </p:extLst>
          </p:nvPr>
        </p:nvGraphicFramePr>
        <p:xfrm>
          <a:off x="457202" y="1454945"/>
          <a:ext cx="8226424" cy="2715453"/>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920520">
                <a:tc rowSpan="3">
                  <a:txBody>
                    <a:bodyPr/>
                    <a:lstStyle/>
                    <a:p>
                      <a:pPr lvl="0" algn="ctr"/>
                      <a:r>
                        <a:rPr lang="en-US" sz="1200" dirty="0"/>
                        <a:t>Failing to identify source of Court’s jurisdiction for the appeal </a:t>
                      </a:r>
                    </a:p>
                  </a:txBody>
                  <a:tcPr anchor="ctr">
                    <a:solidFill>
                      <a:schemeClr val="accent6">
                        <a:lumMod val="50000"/>
                      </a:schemeClr>
                    </a:solidFill>
                  </a:tcPr>
                </a:tc>
                <a:tc>
                  <a:txBody>
                    <a:bodyPr/>
                    <a:lstStyle/>
                    <a:p>
                      <a:pPr marL="0" indent="0" algn="l" fontAlgn="base">
                        <a:buFont typeface="Arial" panose="020B0604020202020204" pitchFamily="34" charset="0"/>
                        <a:buNone/>
                      </a:pPr>
                      <a:r>
                        <a:rPr lang="en-US" sz="1200" b="0" i="0" dirty="0">
                          <a:solidFill>
                            <a:srgbClr val="212121"/>
                          </a:solidFill>
                          <a:effectLst/>
                          <a:latin typeface="Arial (Body)"/>
                        </a:rPr>
                        <a:t>a) Appeal rights are “wholly a matter of statute”.</a:t>
                      </a:r>
                    </a:p>
                  </a:txBody>
                  <a:tcPr anchor="ctr"/>
                </a:tc>
                <a:extLst>
                  <a:ext uri="{0D108BD9-81ED-4DB2-BD59-A6C34878D82A}">
                    <a16:rowId xmlns:a16="http://schemas.microsoft.com/office/drawing/2014/main" val="1279681810"/>
                  </a:ext>
                </a:extLst>
              </a:tr>
              <a:tr h="855133">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p>
                  </a:txBody>
                  <a:tcPr anchor="ctr">
                    <a:solidFill>
                      <a:schemeClr val="accent6">
                        <a:lumMod val="75000"/>
                      </a:schemeClr>
                    </a:solidFill>
                  </a:tcPr>
                </a:tc>
                <a:tc>
                  <a:txBody>
                    <a:bodyPr/>
                    <a:lstStyle/>
                    <a:p>
                      <a:pPr marL="0" indent="0" algn="l" fontAlgn="base">
                        <a:buFont typeface="Arial" panose="020B0604020202020204" pitchFamily="34" charset="0"/>
                        <a:buNone/>
                      </a:pPr>
                      <a:r>
                        <a:rPr lang="en-US" sz="1200" b="0" i="0" dirty="0">
                          <a:solidFill>
                            <a:srgbClr val="212121"/>
                          </a:solidFill>
                          <a:effectLst/>
                          <a:latin typeface="Arial (Body)"/>
                        </a:rPr>
                        <a:t>b) There is no inherent right to appeal a decision.</a:t>
                      </a:r>
                    </a:p>
                  </a:txBody>
                  <a:tcPr anchor="ctr"/>
                </a:tc>
                <a:extLst>
                  <a:ext uri="{0D108BD9-81ED-4DB2-BD59-A6C34878D82A}">
                    <a16:rowId xmlns:a16="http://schemas.microsoft.com/office/drawing/2014/main" val="4012441431"/>
                  </a:ext>
                </a:extLst>
              </a:tr>
              <a:tr h="939800">
                <a:tc vMerge="1">
                  <a:txBody>
                    <a:bodyPr/>
                    <a:lstStyle/>
                    <a:p>
                      <a:pPr lvl="0" algn="ctr"/>
                      <a:endParaRPr lang="en-US" sz="1200" dirty="0"/>
                    </a:p>
                  </a:txBody>
                  <a:tcPr anchor="ctr">
                    <a:solidFill>
                      <a:schemeClr val="accent6"/>
                    </a:solidFill>
                  </a:tcPr>
                </a:tc>
                <a:tc>
                  <a:txBody>
                    <a:bodyPr/>
                    <a:lstStyle/>
                    <a:p>
                      <a:pPr marL="0" indent="0" algn="l" fontAlgn="base">
                        <a:buFont typeface="Arial" panose="020B0604020202020204" pitchFamily="34" charset="0"/>
                        <a:buNone/>
                      </a:pPr>
                      <a:r>
                        <a:rPr lang="en-US" sz="1200" b="0" i="1" dirty="0">
                          <a:solidFill>
                            <a:srgbClr val="212121"/>
                          </a:solidFill>
                          <a:effectLst/>
                          <a:latin typeface="Arial (Body)"/>
                        </a:rPr>
                        <a:t>Sutcliffe v. Ontario (Minister of the Environment), </a:t>
                      </a:r>
                      <a:r>
                        <a:rPr lang="en-US" sz="1200" b="0" i="0" dirty="0">
                          <a:solidFill>
                            <a:srgbClr val="212121"/>
                          </a:solidFill>
                          <a:effectLst/>
                          <a:latin typeface="Arial (Body)"/>
                        </a:rPr>
                        <a:t>[2004] O.J. No. 277 (C.A.) at </a:t>
                      </a:r>
                    </a:p>
                    <a:p>
                      <a:pPr marL="0" indent="0" algn="l" fontAlgn="base">
                        <a:buFont typeface="Arial" panose="020B0604020202020204" pitchFamily="34" charset="0"/>
                        <a:buNone/>
                      </a:pPr>
                      <a:r>
                        <a:rPr lang="en-US" sz="1200" b="0" i="0" dirty="0">
                          <a:solidFill>
                            <a:srgbClr val="212121"/>
                          </a:solidFill>
                          <a:effectLst/>
                          <a:latin typeface="Arial (Body)"/>
                        </a:rPr>
                        <a:t>para. 23</a:t>
                      </a:r>
                    </a:p>
                  </a:txBody>
                  <a:tcPr anchor="ctr"/>
                </a:tc>
                <a:extLst>
                  <a:ext uri="{0D108BD9-81ED-4DB2-BD59-A6C34878D82A}">
                    <a16:rowId xmlns:a16="http://schemas.microsoft.com/office/drawing/2014/main" val="103816174"/>
                  </a:ext>
                </a:extLst>
              </a:tr>
            </a:tbl>
          </a:graphicData>
        </a:graphic>
      </p:graphicFrame>
      <p:sp>
        <p:nvSpPr>
          <p:cNvPr id="9" name="TextBox 8">
            <a:extLst>
              <a:ext uri="{FF2B5EF4-FFF2-40B4-BE49-F238E27FC236}">
                <a16:creationId xmlns:a16="http://schemas.microsoft.com/office/drawing/2014/main" id="{0CFE00C5-1716-4AAE-95AE-E89F5CAC995C}"/>
              </a:ext>
            </a:extLst>
          </p:cNvPr>
          <p:cNvSpPr txBox="1"/>
          <p:nvPr/>
        </p:nvSpPr>
        <p:spPr>
          <a:xfrm>
            <a:off x="380999" y="1081919"/>
            <a:ext cx="4910668" cy="276999"/>
          </a:xfrm>
          <a:prstGeom prst="rect">
            <a:avLst/>
          </a:prstGeom>
          <a:noFill/>
        </p:spPr>
        <p:txBody>
          <a:bodyPr wrap="square" rtlCol="0">
            <a:spAutoFit/>
          </a:bodyPr>
          <a:lstStyle/>
          <a:p>
            <a:r>
              <a:rPr lang="en-CA" sz="1200" b="1" dirty="0"/>
              <a:t>Failing to identify source of Court’s jurisdiction for the appeal </a:t>
            </a:r>
          </a:p>
        </p:txBody>
      </p:sp>
    </p:spTree>
    <p:extLst>
      <p:ext uri="{BB962C8B-B14F-4D97-AF65-F5344CB8AC3E}">
        <p14:creationId xmlns:p14="http://schemas.microsoft.com/office/powerpoint/2010/main" val="1262573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26</a:t>
            </a:fld>
            <a:endParaRPr lang="en-US" dirty="0"/>
          </a:p>
        </p:txBody>
      </p:sp>
      <p:sp>
        <p:nvSpPr>
          <p:cNvPr id="2" name="object 2"/>
          <p:cNvSpPr txBox="1">
            <a:spLocks noGrp="1"/>
          </p:cNvSpPr>
          <p:nvPr>
            <p:ph type="title"/>
          </p:nvPr>
        </p:nvSpPr>
        <p:spPr>
          <a:prstGeom prst="rect">
            <a:avLst/>
          </a:prstGeom>
        </p:spPr>
        <p:txBody>
          <a:bodyPr vert="horz" wrap="square" lIns="0" tIns="12383" rIns="0" bIns="0" rtlCol="0" anchor="t">
            <a:spAutoFit/>
          </a:bodyPr>
          <a:lstStyle/>
          <a:p>
            <a:pPr marL="9525">
              <a:lnSpc>
                <a:spcPct val="100000"/>
              </a:lnSpc>
              <a:spcBef>
                <a:spcPts val="98"/>
              </a:spcBef>
            </a:pPr>
            <a:r>
              <a:rPr lang="en-US" spc="11" dirty="0"/>
              <a:t>Civil Appeals</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Common mistakes and pitfalls</a:t>
            </a:r>
          </a:p>
          <a:p>
            <a:endParaRPr lang="en-US" dirty="0"/>
          </a:p>
        </p:txBody>
      </p:sp>
      <p:sp>
        <p:nvSpPr>
          <p:cNvPr id="6" name="Text Placeholder 5">
            <a:extLst>
              <a:ext uri="{FF2B5EF4-FFF2-40B4-BE49-F238E27FC236}">
                <a16:creationId xmlns:a16="http://schemas.microsoft.com/office/drawing/2014/main" id="{455BEC7F-30E7-4243-8D83-F1DFE2426AA8}"/>
              </a:ext>
            </a:extLst>
          </p:cNvPr>
          <p:cNvSpPr>
            <a:spLocks noGrp="1"/>
          </p:cNvSpPr>
          <p:nvPr>
            <p:ph type="body" sz="quarter" idx="15"/>
          </p:nvPr>
        </p:nvSpPr>
        <p:spPr/>
        <p:txBody>
          <a:bodyPr/>
          <a:lstStyle/>
          <a:p>
            <a:endParaRPr lang="en-CA"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3885563000"/>
              </p:ext>
            </p:extLst>
          </p:nvPr>
        </p:nvGraphicFramePr>
        <p:xfrm>
          <a:off x="457202" y="1454945"/>
          <a:ext cx="8226424" cy="3140762"/>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610922">
                <a:tc rowSpan="3">
                  <a:txBody>
                    <a:bodyPr/>
                    <a:lstStyle/>
                    <a:p>
                      <a:pPr lvl="0" algn="ctr"/>
                      <a:r>
                        <a:rPr lang="en-US" sz="1200" dirty="0"/>
                        <a:t>Failing to identify source of Court’s jurisdiction for the appeal </a:t>
                      </a:r>
                    </a:p>
                  </a:txBody>
                  <a:tcPr anchor="ctr">
                    <a:solidFill>
                      <a:schemeClr val="accent6">
                        <a:lumMod val="75000"/>
                      </a:schemeClr>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Does the statute provide an appeal as of right?</a:t>
                      </a:r>
                    </a:p>
                  </a:txBody>
                  <a:tcPr anchor="ctr"/>
                </a:tc>
                <a:extLst>
                  <a:ext uri="{0D108BD9-81ED-4DB2-BD59-A6C34878D82A}">
                    <a16:rowId xmlns:a16="http://schemas.microsoft.com/office/drawing/2014/main" val="1279681810"/>
                  </a:ext>
                </a:extLst>
              </a:tr>
              <a:tr h="609600">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p>
                  </a:txBody>
                  <a:tcPr anchor="ctr">
                    <a:solidFill>
                      <a:schemeClr val="accent6">
                        <a:lumMod val="75000"/>
                      </a:schemeClr>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Does the statute require that the appellant bring a motion for leave to appeal first?</a:t>
                      </a:r>
                    </a:p>
                  </a:txBody>
                  <a:tcPr anchor="ctr"/>
                </a:tc>
                <a:extLst>
                  <a:ext uri="{0D108BD9-81ED-4DB2-BD59-A6C34878D82A}">
                    <a16:rowId xmlns:a16="http://schemas.microsoft.com/office/drawing/2014/main" val="4012441431"/>
                  </a:ext>
                </a:extLst>
              </a:tr>
              <a:tr h="1328031">
                <a:tc vMerge="1">
                  <a:txBody>
                    <a:bodyPr/>
                    <a:lstStyle/>
                    <a:p>
                      <a:pPr lvl="0" algn="ctr"/>
                      <a:endParaRPr lang="en-US" sz="1200" dirty="0"/>
                    </a:p>
                  </a:txBody>
                  <a:tcPr anchor="ctr">
                    <a:solidFill>
                      <a:schemeClr val="accent6"/>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In Ontario, for appeals to which the Rules and the CJA apply (and another statute does not govern):</a:t>
                      </a:r>
                    </a:p>
                    <a:p>
                      <a:pPr marL="0" indent="0" algn="l" fontAlgn="base">
                        <a:buFont typeface="Arial" panose="020B0604020202020204" pitchFamily="34" charset="0"/>
                        <a:buNone/>
                      </a:pPr>
                      <a:endParaRPr lang="en-US" sz="1200" b="0" i="1" dirty="0">
                        <a:solidFill>
                          <a:srgbClr val="212121"/>
                        </a:solidFill>
                        <a:effectLst/>
                        <a:latin typeface="Arial (Body)"/>
                      </a:endParaRPr>
                    </a:p>
                    <a:p>
                      <a:pPr marL="171450" indent="-171450" algn="l" fontAlgn="base">
                        <a:buFont typeface="Courier New" panose="02070309020205020404" pitchFamily="49" charset="0"/>
                        <a:buChar char="o"/>
                      </a:pPr>
                      <a:r>
                        <a:rPr lang="en-US" sz="1200" b="0" i="0" dirty="0">
                          <a:solidFill>
                            <a:srgbClr val="212121"/>
                          </a:solidFill>
                          <a:effectLst/>
                          <a:latin typeface="Arial (Body)"/>
                        </a:rPr>
                        <a:t>Appeals from interlocutory orders usually require leave to appeal (Rules 61.03 &amp; 62.02 and s.19(1)(b) of CJA).</a:t>
                      </a:r>
                    </a:p>
                    <a:p>
                      <a:pPr marL="171450" indent="-171450" algn="l" fontAlgn="base">
                        <a:buFont typeface="Courier New" panose="02070309020205020404" pitchFamily="49" charset="0"/>
                        <a:buChar char="o"/>
                      </a:pPr>
                      <a:endParaRPr lang="en-US" sz="1200" b="0" i="1" dirty="0">
                        <a:solidFill>
                          <a:srgbClr val="212121"/>
                        </a:solidFill>
                        <a:effectLst/>
                        <a:latin typeface="Arial (Body)"/>
                      </a:endParaRPr>
                    </a:p>
                    <a:p>
                      <a:pPr marL="171450" indent="-171450" algn="l" fontAlgn="base">
                        <a:buFont typeface="Courier New" panose="02070309020205020404" pitchFamily="49" charset="0"/>
                        <a:buChar char="o"/>
                      </a:pPr>
                      <a:r>
                        <a:rPr lang="en-US" sz="1200" b="0" i="0" dirty="0">
                          <a:solidFill>
                            <a:srgbClr val="212121"/>
                          </a:solidFill>
                          <a:effectLst/>
                          <a:latin typeface="Arial (Body)"/>
                        </a:rPr>
                        <a:t>Appeals from final orders may / may not require leave depending on which Court rendered the final order, i.e. Superior Court vs. Divisional (Rule 61.03.1 &amp; ss.6(1)(b) and 19(1)(a) of CJA).</a:t>
                      </a:r>
                    </a:p>
                    <a:p>
                      <a:pPr marL="0" indent="0" algn="l" fontAlgn="base">
                        <a:buFont typeface="Arial" panose="020B0604020202020204" pitchFamily="34" charset="0"/>
                        <a:buNone/>
                      </a:pPr>
                      <a:endParaRPr lang="en-US" sz="1200" b="0" i="1" dirty="0">
                        <a:solidFill>
                          <a:srgbClr val="212121"/>
                        </a:solidFill>
                        <a:effectLst/>
                        <a:latin typeface="Arial (Body)"/>
                      </a:endParaRPr>
                    </a:p>
                  </a:txBody>
                  <a:tcPr anchor="ctr"/>
                </a:tc>
                <a:extLst>
                  <a:ext uri="{0D108BD9-81ED-4DB2-BD59-A6C34878D82A}">
                    <a16:rowId xmlns:a16="http://schemas.microsoft.com/office/drawing/2014/main" val="103816174"/>
                  </a:ext>
                </a:extLst>
              </a:tr>
            </a:tbl>
          </a:graphicData>
        </a:graphic>
      </p:graphicFrame>
      <p:sp>
        <p:nvSpPr>
          <p:cNvPr id="9" name="TextBox 8">
            <a:extLst>
              <a:ext uri="{FF2B5EF4-FFF2-40B4-BE49-F238E27FC236}">
                <a16:creationId xmlns:a16="http://schemas.microsoft.com/office/drawing/2014/main" id="{0CFE00C5-1716-4AAE-95AE-E89F5CAC995C}"/>
              </a:ext>
            </a:extLst>
          </p:cNvPr>
          <p:cNvSpPr txBox="1"/>
          <p:nvPr/>
        </p:nvSpPr>
        <p:spPr>
          <a:xfrm>
            <a:off x="380999" y="1081919"/>
            <a:ext cx="4910668" cy="276999"/>
          </a:xfrm>
          <a:prstGeom prst="rect">
            <a:avLst/>
          </a:prstGeom>
          <a:noFill/>
        </p:spPr>
        <p:txBody>
          <a:bodyPr wrap="square" rtlCol="0">
            <a:spAutoFit/>
          </a:bodyPr>
          <a:lstStyle/>
          <a:p>
            <a:r>
              <a:rPr lang="en-CA" sz="1200" b="1" dirty="0"/>
              <a:t>Failing to identify source of Court’s jurisdiction for the appeal </a:t>
            </a:r>
          </a:p>
        </p:txBody>
      </p:sp>
    </p:spTree>
    <p:extLst>
      <p:ext uri="{BB962C8B-B14F-4D97-AF65-F5344CB8AC3E}">
        <p14:creationId xmlns:p14="http://schemas.microsoft.com/office/powerpoint/2010/main" val="1357202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27</a:t>
            </a:fld>
            <a:endParaRPr lang="en-US" dirty="0"/>
          </a:p>
        </p:txBody>
      </p:sp>
      <p:sp>
        <p:nvSpPr>
          <p:cNvPr id="2" name="object 2"/>
          <p:cNvSpPr txBox="1">
            <a:spLocks noGrp="1"/>
          </p:cNvSpPr>
          <p:nvPr>
            <p:ph type="title"/>
          </p:nvPr>
        </p:nvSpPr>
        <p:spPr>
          <a:prstGeom prst="rect">
            <a:avLst/>
          </a:prstGeom>
        </p:spPr>
        <p:txBody>
          <a:bodyPr vert="horz" wrap="square" lIns="0" tIns="12383" rIns="0" bIns="0" rtlCol="0" anchor="t">
            <a:spAutoFit/>
          </a:bodyPr>
          <a:lstStyle/>
          <a:p>
            <a:pPr marL="9525">
              <a:lnSpc>
                <a:spcPct val="100000"/>
              </a:lnSpc>
              <a:spcBef>
                <a:spcPts val="98"/>
              </a:spcBef>
            </a:pPr>
            <a:r>
              <a:rPr lang="en-US" spc="11" dirty="0"/>
              <a:t>Civil Appeals</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Common mistakes and pitfalls</a:t>
            </a:r>
          </a:p>
          <a:p>
            <a:endParaRPr lang="en-US" dirty="0"/>
          </a:p>
        </p:txBody>
      </p:sp>
      <p:sp>
        <p:nvSpPr>
          <p:cNvPr id="6" name="Text Placeholder 5">
            <a:extLst>
              <a:ext uri="{FF2B5EF4-FFF2-40B4-BE49-F238E27FC236}">
                <a16:creationId xmlns:a16="http://schemas.microsoft.com/office/drawing/2014/main" id="{455BEC7F-30E7-4243-8D83-F1DFE2426AA8}"/>
              </a:ext>
            </a:extLst>
          </p:cNvPr>
          <p:cNvSpPr>
            <a:spLocks noGrp="1"/>
          </p:cNvSpPr>
          <p:nvPr>
            <p:ph type="body" sz="quarter" idx="15"/>
          </p:nvPr>
        </p:nvSpPr>
        <p:spPr/>
        <p:txBody>
          <a:bodyPr/>
          <a:lstStyle/>
          <a:p>
            <a:endParaRPr lang="en-CA"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669256571"/>
              </p:ext>
            </p:extLst>
          </p:nvPr>
        </p:nvGraphicFramePr>
        <p:xfrm>
          <a:off x="457202" y="1454945"/>
          <a:ext cx="8226424" cy="2548553"/>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610922">
                <a:tc rowSpan="2">
                  <a:txBody>
                    <a:bodyPr/>
                    <a:lstStyle/>
                    <a:p>
                      <a:pPr lvl="0" algn="ctr"/>
                      <a:r>
                        <a:rPr lang="en-US" sz="1200" dirty="0"/>
                        <a:t>Failing to identify source of Court’s jurisdiction for the appeal </a:t>
                      </a:r>
                    </a:p>
                  </a:txBody>
                  <a:tcPr anchor="ctr">
                    <a:solidFill>
                      <a:schemeClr val="accent6"/>
                    </a:solidFill>
                  </a:tcPr>
                </a:tc>
                <a:tc>
                  <a:txBody>
                    <a:bodyPr/>
                    <a:lstStyle/>
                    <a:p>
                      <a:pPr marL="0" indent="0" algn="l" fontAlgn="base">
                        <a:buFont typeface="Arial" panose="020B0604020202020204" pitchFamily="34" charset="0"/>
                        <a:buNone/>
                      </a:pPr>
                      <a:r>
                        <a:rPr lang="en-US" sz="1200" b="0" i="0" dirty="0">
                          <a:solidFill>
                            <a:srgbClr val="212121"/>
                          </a:solidFill>
                          <a:effectLst/>
                          <a:latin typeface="Arial (Body)"/>
                        </a:rPr>
                        <a:t>Common Mistake: Not finding case law to determine if your underlying order is final vs. interlocutory</a:t>
                      </a:r>
                    </a:p>
                  </a:txBody>
                  <a:tcPr anchor="ctr"/>
                </a:tc>
                <a:extLst>
                  <a:ext uri="{0D108BD9-81ED-4DB2-BD59-A6C34878D82A}">
                    <a16:rowId xmlns:a16="http://schemas.microsoft.com/office/drawing/2014/main" val="1279681810"/>
                  </a:ext>
                </a:extLst>
              </a:tr>
              <a:tr h="1937631">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p>
                  </a:txBody>
                  <a:tcPr anchor="ctr">
                    <a:solidFill>
                      <a:schemeClr val="accent6">
                        <a:lumMod val="75000"/>
                      </a:schemeClr>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A final order disposes of the litigation, or finally disposes of part of the litigation: </a:t>
                      </a:r>
                      <a:r>
                        <a:rPr lang="en-US" sz="1200" b="0" i="1" dirty="0">
                          <a:solidFill>
                            <a:srgbClr val="212121"/>
                          </a:solidFill>
                          <a:effectLst/>
                          <a:latin typeface="Arial (Body)"/>
                        </a:rPr>
                        <a:t>Ball v. Donais </a:t>
                      </a:r>
                      <a:r>
                        <a:rPr lang="en-US" sz="1200" b="0" i="0" dirty="0">
                          <a:solidFill>
                            <a:srgbClr val="212121"/>
                          </a:solidFill>
                          <a:effectLst/>
                          <a:latin typeface="Arial (Body)"/>
                        </a:rPr>
                        <a:t>(1993), 13 O.R. (3d) 322 (C.A.).</a:t>
                      </a:r>
                    </a:p>
                    <a:p>
                      <a:pPr marL="171450" indent="-171450" algn="l" fontAlgn="base">
                        <a:buFont typeface="Arial" panose="020B0604020202020204" pitchFamily="34" charset="0"/>
                        <a:buChar char="•"/>
                      </a:pPr>
                      <a:endParaRPr lang="en-US" sz="1200" b="0" i="0" dirty="0">
                        <a:solidFill>
                          <a:srgbClr val="212121"/>
                        </a:solidFill>
                        <a:effectLst/>
                        <a:latin typeface="Arial (Body)"/>
                      </a:endParaRPr>
                    </a:p>
                    <a:p>
                      <a:pPr marL="171450" indent="-171450" algn="l" fontAlgn="base">
                        <a:buFont typeface="Arial" panose="020B0604020202020204" pitchFamily="34" charset="0"/>
                        <a:buChar char="•"/>
                      </a:pPr>
                      <a:r>
                        <a:rPr lang="en-US" sz="1200" b="0" i="0" dirty="0">
                          <a:solidFill>
                            <a:srgbClr val="212121"/>
                          </a:solidFill>
                          <a:effectLst/>
                          <a:latin typeface="Arial (Body)"/>
                        </a:rPr>
                        <a:t>An interlocutory order disposes of the issue raised, most often a procedural issue, but the litigation proceeds: </a:t>
                      </a:r>
                      <a:r>
                        <a:rPr lang="en-US" sz="1200" b="0" i="1" dirty="0">
                          <a:solidFill>
                            <a:srgbClr val="212121"/>
                          </a:solidFill>
                          <a:effectLst/>
                          <a:latin typeface="Arial (Body)"/>
                        </a:rPr>
                        <a:t>Hendrickson v. Kallio</a:t>
                      </a:r>
                      <a:r>
                        <a:rPr lang="en-US" sz="1200" b="0" i="0" dirty="0">
                          <a:solidFill>
                            <a:srgbClr val="212121"/>
                          </a:solidFill>
                          <a:effectLst/>
                          <a:latin typeface="Arial (Body)"/>
                        </a:rPr>
                        <a:t>, [1932] O.R. 675 (C.A.), at p. 678.</a:t>
                      </a:r>
                    </a:p>
                  </a:txBody>
                  <a:tcPr anchor="ctr"/>
                </a:tc>
                <a:extLst>
                  <a:ext uri="{0D108BD9-81ED-4DB2-BD59-A6C34878D82A}">
                    <a16:rowId xmlns:a16="http://schemas.microsoft.com/office/drawing/2014/main" val="4012441431"/>
                  </a:ext>
                </a:extLst>
              </a:tr>
            </a:tbl>
          </a:graphicData>
        </a:graphic>
      </p:graphicFrame>
      <p:sp>
        <p:nvSpPr>
          <p:cNvPr id="9" name="TextBox 8">
            <a:extLst>
              <a:ext uri="{FF2B5EF4-FFF2-40B4-BE49-F238E27FC236}">
                <a16:creationId xmlns:a16="http://schemas.microsoft.com/office/drawing/2014/main" id="{0CFE00C5-1716-4AAE-95AE-E89F5CAC995C}"/>
              </a:ext>
            </a:extLst>
          </p:cNvPr>
          <p:cNvSpPr txBox="1"/>
          <p:nvPr/>
        </p:nvSpPr>
        <p:spPr>
          <a:xfrm>
            <a:off x="380999" y="1081919"/>
            <a:ext cx="4910668" cy="276999"/>
          </a:xfrm>
          <a:prstGeom prst="rect">
            <a:avLst/>
          </a:prstGeom>
          <a:noFill/>
        </p:spPr>
        <p:txBody>
          <a:bodyPr wrap="square" rtlCol="0">
            <a:spAutoFit/>
          </a:bodyPr>
          <a:lstStyle/>
          <a:p>
            <a:r>
              <a:rPr lang="en-CA" sz="1200" b="1" dirty="0"/>
              <a:t>Failing to identify source of Court’s jurisdiction for the appeal </a:t>
            </a:r>
          </a:p>
        </p:txBody>
      </p:sp>
    </p:spTree>
    <p:extLst>
      <p:ext uri="{BB962C8B-B14F-4D97-AF65-F5344CB8AC3E}">
        <p14:creationId xmlns:p14="http://schemas.microsoft.com/office/powerpoint/2010/main" val="3018042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Civil Appeals</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r>
              <a:rPr lang="en-US" dirty="0"/>
              <a:t>Common mistakes and pitfalls</a:t>
            </a:r>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p:txBody>
          <a:bodyPr/>
          <a:lstStyle/>
          <a:p>
            <a:fld id="{D41FAE98-9FDA-8740-8F93-1E3A00396EB1}" type="slidenum">
              <a:rPr lang="en-US" smtClean="0"/>
              <a:pPr/>
              <a:t>28</a:t>
            </a:fld>
            <a:endParaRPr lang="en-US" dirty="0"/>
          </a:p>
        </p:txBody>
      </p:sp>
      <p:sp>
        <p:nvSpPr>
          <p:cNvPr id="4" name="TextBox 3">
            <a:extLst>
              <a:ext uri="{FF2B5EF4-FFF2-40B4-BE49-F238E27FC236}">
                <a16:creationId xmlns:a16="http://schemas.microsoft.com/office/drawing/2014/main" id="{1573BF3F-24B8-4F80-A927-A4F1CA60196F}"/>
              </a:ext>
            </a:extLst>
          </p:cNvPr>
          <p:cNvSpPr txBox="1"/>
          <p:nvPr/>
        </p:nvSpPr>
        <p:spPr>
          <a:xfrm>
            <a:off x="816159" y="1322478"/>
            <a:ext cx="7420998" cy="3831818"/>
          </a:xfrm>
          <a:prstGeom prst="rect">
            <a:avLst/>
          </a:prstGeom>
          <a:noFill/>
        </p:spPr>
        <p:txBody>
          <a:bodyPr wrap="square" rtlCol="0">
            <a:spAutoFit/>
          </a:bodyPr>
          <a:lstStyle/>
          <a:p>
            <a:endParaRPr lang="en-US" dirty="0"/>
          </a:p>
          <a:p>
            <a:pPr marL="628741" lvl="1" indent="-285750">
              <a:buFont typeface="Arial" panose="020B0604020202020204" pitchFamily="34" charset="0"/>
              <a:buChar char="•"/>
            </a:pPr>
            <a:endParaRPr lang="en-US" dirty="0"/>
          </a:p>
          <a:p>
            <a:pPr marL="628741" lvl="1" indent="-285750">
              <a:buFont typeface="Arial" panose="020B0604020202020204" pitchFamily="34" charset="0"/>
              <a:buChar char="•"/>
            </a:pPr>
            <a:endParaRPr lang="en-US" dirty="0"/>
          </a:p>
          <a:p>
            <a:pPr marL="628741" lvl="1" indent="-285750">
              <a:buFont typeface="Arial" panose="020B0604020202020204" pitchFamily="34" charset="0"/>
              <a:buChar char="•"/>
            </a:pPr>
            <a:endParaRPr lang="en-US" dirty="0"/>
          </a:p>
          <a:p>
            <a:pPr marL="628741" lvl="1" indent="-285750">
              <a:buFont typeface="Arial" panose="020B0604020202020204" pitchFamily="34" charset="0"/>
              <a:buChar char="•"/>
            </a:pPr>
            <a:endParaRPr lang="en-US" dirty="0"/>
          </a:p>
          <a:p>
            <a:pPr lvl="1"/>
            <a:endParaRPr lang="en-US" dirty="0"/>
          </a:p>
          <a:p>
            <a:endParaRPr lang="en-US" dirty="0"/>
          </a:p>
          <a:p>
            <a:pPr marL="285750" indent="-285750">
              <a:buFont typeface="Arial" panose="020B0604020202020204" pitchFamily="34" charset="0"/>
              <a:buChar char="•"/>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graphicFrame>
        <p:nvGraphicFramePr>
          <p:cNvPr id="5" name="Table 4">
            <a:extLst>
              <a:ext uri="{FF2B5EF4-FFF2-40B4-BE49-F238E27FC236}">
                <a16:creationId xmlns:a16="http://schemas.microsoft.com/office/drawing/2014/main" id="{1FAAC379-A1CD-4042-97DD-DDCFB5680490}"/>
              </a:ext>
            </a:extLst>
          </p:cNvPr>
          <p:cNvGraphicFramePr>
            <a:graphicFrameLocks noGrp="1"/>
          </p:cNvGraphicFramePr>
          <p:nvPr>
            <p:extLst>
              <p:ext uri="{D42A27DB-BD31-4B8C-83A1-F6EECF244321}">
                <p14:modId xmlns:p14="http://schemas.microsoft.com/office/powerpoint/2010/main" val="2439236951"/>
              </p:ext>
            </p:extLst>
          </p:nvPr>
        </p:nvGraphicFramePr>
        <p:xfrm>
          <a:off x="1167342" y="1781375"/>
          <a:ext cx="6968067" cy="2365856"/>
        </p:xfrm>
        <a:graphic>
          <a:graphicData uri="http://schemas.openxmlformats.org/drawingml/2006/table">
            <a:tbl>
              <a:tblPr/>
              <a:tblGrid>
                <a:gridCol w="3186888">
                  <a:extLst>
                    <a:ext uri="{9D8B030D-6E8A-4147-A177-3AD203B41FA5}">
                      <a16:colId xmlns:a16="http://schemas.microsoft.com/office/drawing/2014/main" val="3836860853"/>
                    </a:ext>
                  </a:extLst>
                </a:gridCol>
                <a:gridCol w="3781179">
                  <a:extLst>
                    <a:ext uri="{9D8B030D-6E8A-4147-A177-3AD203B41FA5}">
                      <a16:colId xmlns:a16="http://schemas.microsoft.com/office/drawing/2014/main" val="2970408487"/>
                    </a:ext>
                  </a:extLst>
                </a:gridCol>
              </a:tblGrid>
              <a:tr h="374852">
                <a:tc gridSpan="2">
                  <a:txBody>
                    <a:body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1200" b="1" dirty="0">
                        <a:solidFill>
                          <a:schemeClr val="bg1"/>
                        </a:solidFill>
                        <a:latin typeface="+mj-lt"/>
                      </a:endParaRPr>
                    </a:p>
                    <a:p>
                      <a:pPr marL="0" marR="0" lvl="0" indent="0" algn="ctr" defTabSz="685800" rtl="0" eaLnBrk="1" fontAlgn="base" latinLnBrk="0" hangingPunct="1">
                        <a:lnSpc>
                          <a:spcPct val="100000"/>
                        </a:lnSpc>
                        <a:spcBef>
                          <a:spcPts val="0"/>
                        </a:spcBef>
                        <a:spcAft>
                          <a:spcPts val="0"/>
                        </a:spcAft>
                        <a:buClrTx/>
                        <a:buSzTx/>
                        <a:buFontTx/>
                        <a:buNone/>
                        <a:tabLst/>
                        <a:defRPr/>
                      </a:pPr>
                      <a:r>
                        <a:rPr lang="en-US" sz="1200" b="1" dirty="0">
                          <a:solidFill>
                            <a:schemeClr val="bg1"/>
                          </a:solidFill>
                          <a:latin typeface="+mj-lt"/>
                        </a:rPr>
                        <a:t>FINAL VS. INTERLOCUTORY ORDERS</a:t>
                      </a:r>
                    </a:p>
                    <a:p>
                      <a:pPr marL="0" marR="0" lvl="0" indent="0" algn="ctr" defTabSz="685800" rtl="0" eaLnBrk="1" fontAlgn="base" latinLnBrk="0" hangingPunct="1">
                        <a:lnSpc>
                          <a:spcPct val="100000"/>
                        </a:lnSpc>
                        <a:spcBef>
                          <a:spcPts val="0"/>
                        </a:spcBef>
                        <a:spcAft>
                          <a:spcPts val="0"/>
                        </a:spcAft>
                        <a:buClrTx/>
                        <a:buSzTx/>
                        <a:buFontTx/>
                        <a:buNone/>
                        <a:tabLst/>
                        <a:defRPr/>
                      </a:pPr>
                      <a:endParaRPr lang="en-US" sz="1200" b="1" i="0" dirty="0">
                        <a:solidFill>
                          <a:schemeClr val="bg1"/>
                        </a:solidFill>
                        <a:effectLst/>
                        <a:latin typeface="+mj-lt"/>
                      </a:endParaRP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00ADB8"/>
                    </a:solidFill>
                  </a:tcPr>
                </a:tc>
                <a:tc hMerge="1">
                  <a:txBody>
                    <a:bodyPr/>
                    <a:lstStyle/>
                    <a:p>
                      <a:pPr algn="ctr" rtl="0" fontAlgn="base"/>
                      <a:r>
                        <a:rPr lang="en-US" sz="1200" b="1" i="0" dirty="0">
                          <a:solidFill>
                            <a:schemeClr val="bg1"/>
                          </a:solidFill>
                          <a:effectLst/>
                          <a:latin typeface="+mj-lt"/>
                        </a:rPr>
                        <a:t>2. Where the rule of law requires correctness to apply:​</a:t>
                      </a: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E8171F"/>
                    </a:solidFill>
                  </a:tcPr>
                </a:tc>
                <a:extLst>
                  <a:ext uri="{0D108BD9-81ED-4DB2-BD59-A6C34878D82A}">
                    <a16:rowId xmlns:a16="http://schemas.microsoft.com/office/drawing/2014/main" val="2959401686"/>
                  </a:ext>
                </a:extLst>
              </a:tr>
              <a:tr h="1556562">
                <a:tc>
                  <a:txBody>
                    <a:bodyPr/>
                    <a:lstStyle/>
                    <a:p>
                      <a:pPr marL="342991" lvl="1" indent="0" algn="l">
                        <a:buFont typeface="+mj-lt"/>
                        <a:buNone/>
                      </a:pPr>
                      <a:endParaRPr lang="en-US" sz="1200" b="1" dirty="0">
                        <a:latin typeface="+mn-lt"/>
                      </a:endParaRPr>
                    </a:p>
                    <a:p>
                      <a:pPr marL="342991" lvl="1" indent="0" algn="l">
                        <a:buFont typeface="+mj-lt"/>
                        <a:buNone/>
                      </a:pPr>
                      <a:r>
                        <a:rPr lang="en-US" sz="1200" b="1" dirty="0">
                          <a:latin typeface="+mn-lt"/>
                        </a:rPr>
                        <a:t>1</a:t>
                      </a:r>
                    </a:p>
                    <a:p>
                      <a:pPr marL="342991" lvl="1" indent="0" algn="l">
                        <a:buFont typeface="+mj-lt"/>
                        <a:buNone/>
                      </a:pPr>
                      <a:endParaRPr lang="en-US" sz="1200" b="0" dirty="0">
                        <a:latin typeface="+mn-lt"/>
                      </a:endParaRPr>
                    </a:p>
                    <a:p>
                      <a:pPr marL="342991" lvl="1" indent="0" algn="l">
                        <a:buFont typeface="+mj-lt"/>
                        <a:buNone/>
                      </a:pPr>
                      <a:r>
                        <a:rPr lang="en-US" sz="1200" b="0" dirty="0">
                          <a:latin typeface="+mn-lt"/>
                        </a:rPr>
                        <a:t>Do not make assumptions </a:t>
                      </a:r>
                      <a:r>
                        <a:rPr lang="en-CA" sz="1350" b="0" i="0" kern="1200" dirty="0">
                          <a:solidFill>
                            <a:schemeClr val="tx1"/>
                          </a:solidFill>
                          <a:effectLst/>
                          <a:latin typeface="+mn-lt"/>
                          <a:ea typeface="+mn-ea"/>
                          <a:cs typeface="+mn-cs"/>
                        </a:rPr>
                        <a:t>→</a:t>
                      </a:r>
                      <a:r>
                        <a:rPr lang="en-US" sz="1200" b="0" dirty="0">
                          <a:latin typeface="+mn-lt"/>
                        </a:rPr>
                        <a:t> there may very well be a case on point re whether decision is final vs. </a:t>
                      </a:r>
                    </a:p>
                    <a:p>
                      <a:pPr marL="342991" lvl="1" indent="0" algn="l">
                        <a:buFont typeface="+mj-lt"/>
                        <a:buNone/>
                      </a:pPr>
                      <a:r>
                        <a:rPr lang="en-US" sz="1200" b="0" dirty="0">
                          <a:latin typeface="+mn-lt"/>
                        </a:rPr>
                        <a:t>interlocutory.</a:t>
                      </a:r>
                    </a:p>
                    <a:p>
                      <a:pPr marL="342991" lvl="1" indent="0" algn="l">
                        <a:buFont typeface="+mj-lt"/>
                        <a:buNone/>
                      </a:pPr>
                      <a:endParaRPr lang="en-US" sz="1200" b="0" dirty="0">
                        <a:latin typeface="+mn-lt"/>
                      </a:endParaRP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37249"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EEEEEF"/>
                    </a:solidFill>
                  </a:tcPr>
                </a:tc>
                <a:tc>
                  <a:txBody>
                    <a:bodyPr/>
                    <a:lstStyle/>
                    <a:p>
                      <a:pPr marL="91" lvl="0" indent="0">
                        <a:buFont typeface="+mj-lt"/>
                        <a:buNone/>
                      </a:pPr>
                      <a:r>
                        <a:rPr lang="en-US" sz="1200" b="1" dirty="0">
                          <a:latin typeface="+mn-lt"/>
                        </a:rPr>
                        <a:t>     </a:t>
                      </a:r>
                    </a:p>
                    <a:p>
                      <a:pPr marL="91" lvl="0" indent="0">
                        <a:buFont typeface="+mj-lt"/>
                        <a:buNone/>
                      </a:pPr>
                      <a:r>
                        <a:rPr lang="en-US" sz="1200" b="1" dirty="0">
                          <a:latin typeface="+mn-lt"/>
                        </a:rPr>
                        <a:t>      2</a:t>
                      </a:r>
                    </a:p>
                    <a:p>
                      <a:pPr marL="91" lvl="0" indent="0">
                        <a:buFont typeface="+mj-lt"/>
                        <a:buNone/>
                      </a:pPr>
                      <a:endParaRPr lang="en-US" sz="1200" b="1" dirty="0">
                        <a:latin typeface="+mn-lt"/>
                      </a:endParaRPr>
                    </a:p>
                    <a:p>
                      <a:pPr marL="265113" lvl="0" indent="-265113">
                        <a:buFont typeface="+mj-lt"/>
                        <a:buNone/>
                      </a:pPr>
                      <a:r>
                        <a:rPr lang="en-US" sz="1200" b="0" dirty="0">
                          <a:latin typeface="+mn-lt"/>
                        </a:rPr>
                        <a:t>      If unsure, you do may have to go through the     added expense / delay of appealing in two Courts until you have opposing counsel’s / the Court’s position.</a:t>
                      </a:r>
                    </a:p>
                    <a:p>
                      <a:pPr marL="91" lvl="0" indent="0">
                        <a:buFont typeface="+mj-lt"/>
                        <a:buNone/>
                      </a:pPr>
                      <a:endParaRPr lang="en-US" sz="1200" b="0" dirty="0">
                        <a:latin typeface="+mn-lt"/>
                      </a:endParaRPr>
                    </a:p>
                    <a:p>
                      <a:pPr marL="91" lvl="0" indent="0">
                        <a:buFont typeface="+mj-lt"/>
                        <a:buNone/>
                      </a:pPr>
                      <a:endParaRPr lang="en-US" sz="1200" b="1" dirty="0">
                        <a:latin typeface="+mn-lt"/>
                      </a:endParaRP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37249"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EEEEEF"/>
                    </a:solidFill>
                  </a:tcPr>
                </a:tc>
                <a:extLst>
                  <a:ext uri="{0D108BD9-81ED-4DB2-BD59-A6C34878D82A}">
                    <a16:rowId xmlns:a16="http://schemas.microsoft.com/office/drawing/2014/main" val="2212621599"/>
                  </a:ext>
                </a:extLst>
              </a:tr>
            </a:tbl>
          </a:graphicData>
        </a:graphic>
      </p:graphicFrame>
      <p:sp>
        <p:nvSpPr>
          <p:cNvPr id="9" name="TextBox 8">
            <a:extLst>
              <a:ext uri="{FF2B5EF4-FFF2-40B4-BE49-F238E27FC236}">
                <a16:creationId xmlns:a16="http://schemas.microsoft.com/office/drawing/2014/main" id="{FC3CAA10-9671-433D-9BA4-F4A7CE4E7A3F}"/>
              </a:ext>
            </a:extLst>
          </p:cNvPr>
          <p:cNvSpPr txBox="1"/>
          <p:nvPr/>
        </p:nvSpPr>
        <p:spPr>
          <a:xfrm>
            <a:off x="380999" y="1081919"/>
            <a:ext cx="4910668" cy="276999"/>
          </a:xfrm>
          <a:prstGeom prst="rect">
            <a:avLst/>
          </a:prstGeom>
          <a:noFill/>
        </p:spPr>
        <p:txBody>
          <a:bodyPr wrap="square" rtlCol="0">
            <a:spAutoFit/>
          </a:bodyPr>
          <a:lstStyle/>
          <a:p>
            <a:r>
              <a:rPr lang="en-CA" sz="1200" b="1" dirty="0"/>
              <a:t>Failing to identify source of Court’s jurisdiction for the appeal </a:t>
            </a:r>
          </a:p>
        </p:txBody>
      </p:sp>
    </p:spTree>
    <p:extLst>
      <p:ext uri="{BB962C8B-B14F-4D97-AF65-F5344CB8AC3E}">
        <p14:creationId xmlns:p14="http://schemas.microsoft.com/office/powerpoint/2010/main" val="1338465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29</a:t>
            </a:fld>
            <a:endParaRPr lang="en-US" dirty="0"/>
          </a:p>
        </p:txBody>
      </p:sp>
      <p:sp>
        <p:nvSpPr>
          <p:cNvPr id="2" name="object 2"/>
          <p:cNvSpPr txBox="1">
            <a:spLocks noGrp="1"/>
          </p:cNvSpPr>
          <p:nvPr>
            <p:ph type="title"/>
          </p:nvPr>
        </p:nvSpPr>
        <p:spPr>
          <a:xfrm>
            <a:off x="457200" y="454025"/>
            <a:ext cx="8226425" cy="339316"/>
          </a:xfrm>
        </p:spPr>
        <p:txBody>
          <a:bodyPr vert="horz" lIns="0" tIns="0" rIns="0" bIns="0" rtlCol="0" anchor="t">
            <a:normAutofit/>
          </a:bodyPr>
          <a:lstStyle/>
          <a:p>
            <a:pPr marL="9525"/>
            <a:r>
              <a:rPr lang="en-US" spc="11" dirty="0"/>
              <a:t>Civil Appeals</a:t>
            </a:r>
            <a:endParaRPr lang="en-US" b="0" i="0" kern="1200" spc="11" dirty="0">
              <a:latin typeface="Arial" panose="020B0604020202020204" pitchFamily="34" charset="0"/>
              <a:ea typeface="Source Sans Pro Light" charset="0"/>
              <a:cs typeface="Arial" panose="020B0604020202020204" pitchFamily="34" charset="0"/>
            </a:endParaRPr>
          </a:p>
        </p:txBody>
      </p:sp>
      <p:sp>
        <p:nvSpPr>
          <p:cNvPr id="12" name="Text Placeholder 3">
            <a:extLst>
              <a:ext uri="{FF2B5EF4-FFF2-40B4-BE49-F238E27FC236}">
                <a16:creationId xmlns:a16="http://schemas.microsoft.com/office/drawing/2014/main" id="{390C7508-DC1A-E8DD-B299-DC882A89F1A9}"/>
              </a:ext>
            </a:extLst>
          </p:cNvPr>
          <p:cNvSpPr>
            <a:spLocks noGrp="1"/>
          </p:cNvSpPr>
          <p:nvPr>
            <p:ph type="body" sz="quarter" idx="13"/>
          </p:nvPr>
        </p:nvSpPr>
        <p:spPr>
          <a:xfrm>
            <a:off x="457202" y="794000"/>
            <a:ext cx="8226423" cy="208255"/>
          </a:xfrm>
        </p:spPr>
        <p:txBody>
          <a:bodyPr/>
          <a:lstStyle/>
          <a:p>
            <a:r>
              <a:rPr lang="en-US" dirty="0"/>
              <a:t>Common mistakes and pitfalls</a:t>
            </a:r>
          </a:p>
          <a:p>
            <a:endParaRPr lang="en-US" dirty="0"/>
          </a:p>
        </p:txBody>
      </p:sp>
      <p:graphicFrame>
        <p:nvGraphicFramePr>
          <p:cNvPr id="8" name="TextBox 3">
            <a:extLst>
              <a:ext uri="{FF2B5EF4-FFF2-40B4-BE49-F238E27FC236}">
                <a16:creationId xmlns:a16="http://schemas.microsoft.com/office/drawing/2014/main" id="{58946E1B-FA77-86B7-84BA-3F5DD6307568}"/>
              </a:ext>
            </a:extLst>
          </p:cNvPr>
          <p:cNvGraphicFramePr/>
          <p:nvPr>
            <p:extLst>
              <p:ext uri="{D42A27DB-BD31-4B8C-83A1-F6EECF244321}">
                <p14:modId xmlns:p14="http://schemas.microsoft.com/office/powerpoint/2010/main" val="1921420582"/>
              </p:ext>
            </p:extLst>
          </p:nvPr>
        </p:nvGraphicFramePr>
        <p:xfrm>
          <a:off x="457202" y="2017714"/>
          <a:ext cx="8226425" cy="2676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A41AE028-E1DF-4F7A-A99A-A8859F91F9C4}"/>
              </a:ext>
            </a:extLst>
          </p:cNvPr>
          <p:cNvSpPr txBox="1"/>
          <p:nvPr/>
        </p:nvSpPr>
        <p:spPr>
          <a:xfrm>
            <a:off x="380999" y="1081919"/>
            <a:ext cx="5147734" cy="276999"/>
          </a:xfrm>
          <a:prstGeom prst="rect">
            <a:avLst/>
          </a:prstGeom>
          <a:noFill/>
        </p:spPr>
        <p:txBody>
          <a:bodyPr wrap="square" rtlCol="0">
            <a:spAutoFit/>
          </a:bodyPr>
          <a:lstStyle/>
          <a:p>
            <a:r>
              <a:rPr lang="en-CA" sz="1200" b="1" dirty="0"/>
              <a:t>Failing to identify source of Court’s jurisdiction for the appeal </a:t>
            </a:r>
          </a:p>
        </p:txBody>
      </p:sp>
      <p:sp>
        <p:nvSpPr>
          <p:cNvPr id="4" name="TextBox 3">
            <a:extLst>
              <a:ext uri="{FF2B5EF4-FFF2-40B4-BE49-F238E27FC236}">
                <a16:creationId xmlns:a16="http://schemas.microsoft.com/office/drawing/2014/main" id="{E1265AD9-288A-450E-8559-1E1BCEB3888F}"/>
              </a:ext>
            </a:extLst>
          </p:cNvPr>
          <p:cNvSpPr txBox="1"/>
          <p:nvPr/>
        </p:nvSpPr>
        <p:spPr>
          <a:xfrm>
            <a:off x="643469" y="1371590"/>
            <a:ext cx="6350000" cy="646331"/>
          </a:xfrm>
          <a:prstGeom prst="rect">
            <a:avLst/>
          </a:prstGeom>
          <a:noFill/>
        </p:spPr>
        <p:txBody>
          <a:bodyPr wrap="square" rtlCol="0">
            <a:spAutoFit/>
          </a:bodyPr>
          <a:lstStyle/>
          <a:p>
            <a:r>
              <a:rPr lang="en-CA" sz="1200" dirty="0"/>
              <a:t>If leave to appeal is required, do you satisfy the test?</a:t>
            </a:r>
          </a:p>
          <a:p>
            <a:endParaRPr lang="en-CA" sz="1200" dirty="0"/>
          </a:p>
          <a:p>
            <a:r>
              <a:rPr lang="en-CA" sz="1200" dirty="0"/>
              <a:t>For motions for leave to appeal interlocutory orders, must satisfy test:</a:t>
            </a:r>
          </a:p>
        </p:txBody>
      </p:sp>
    </p:spTree>
    <p:extLst>
      <p:ext uri="{BB962C8B-B14F-4D97-AF65-F5344CB8AC3E}">
        <p14:creationId xmlns:p14="http://schemas.microsoft.com/office/powerpoint/2010/main" val="157015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A10CF4-F6F1-354A-AC6A-5A96596B9A28}"/>
              </a:ext>
            </a:extLst>
          </p:cNvPr>
          <p:cNvSpPr>
            <a:spLocks noGrp="1"/>
          </p:cNvSpPr>
          <p:nvPr>
            <p:ph type="sldNum" sz="quarter" idx="4"/>
          </p:nvPr>
        </p:nvSpPr>
        <p:spPr/>
        <p:txBody>
          <a:bodyPr/>
          <a:lstStyle/>
          <a:p>
            <a:fld id="{D41FAE98-9FDA-8740-8F93-1E3A00396EB1}" type="slidenum">
              <a:rPr lang="en-US" smtClean="0"/>
              <a:pPr/>
              <a:t>3</a:t>
            </a:fld>
            <a:endParaRPr lang="en-US" dirty="0"/>
          </a:p>
        </p:txBody>
      </p:sp>
      <p:sp>
        <p:nvSpPr>
          <p:cNvPr id="8" name="Text Placeholder 1">
            <a:extLst>
              <a:ext uri="{FF2B5EF4-FFF2-40B4-BE49-F238E27FC236}">
                <a16:creationId xmlns:a16="http://schemas.microsoft.com/office/drawing/2014/main" id="{B93009A8-0E5E-E64D-84E7-A9F5269FFEB1}"/>
              </a:ext>
            </a:extLst>
          </p:cNvPr>
          <p:cNvSpPr txBox="1">
            <a:spLocks/>
          </p:cNvSpPr>
          <p:nvPr/>
        </p:nvSpPr>
        <p:spPr>
          <a:xfrm>
            <a:off x="579965" y="2444922"/>
            <a:ext cx="7984069" cy="2023268"/>
          </a:xfrm>
          <a:prstGeom prst="rect">
            <a:avLst/>
          </a:prstGeom>
        </p:spPr>
        <p:txBody>
          <a:bodyPr/>
          <a:lstStyle>
            <a:lvl1pPr marL="0"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mn-ea"/>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12700">
              <a:spcBef>
                <a:spcPts val="1945"/>
              </a:spcBef>
            </a:pPr>
            <a:r>
              <a:rPr lang="en-US" sz="2600" spc="-10" dirty="0">
                <a:latin typeface="+mj-lt"/>
                <a:cs typeface="Arial"/>
              </a:rPr>
              <a:t>Framework and Overview</a:t>
            </a:r>
            <a:br>
              <a:rPr lang="en-US" sz="3600" spc="-10" dirty="0">
                <a:latin typeface="+mj-lt"/>
                <a:cs typeface="Arial"/>
              </a:rPr>
            </a:br>
            <a:endParaRPr lang="en-US" dirty="0"/>
          </a:p>
        </p:txBody>
      </p:sp>
    </p:spTree>
    <p:extLst>
      <p:ext uri="{BB962C8B-B14F-4D97-AF65-F5344CB8AC3E}">
        <p14:creationId xmlns:p14="http://schemas.microsoft.com/office/powerpoint/2010/main" val="2941241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D1BC58-B145-4BF6-817B-7B142EDA89BB}"/>
              </a:ext>
            </a:extLst>
          </p:cNvPr>
          <p:cNvSpPr>
            <a:spLocks noGrp="1"/>
          </p:cNvSpPr>
          <p:nvPr>
            <p:ph type="sldNum" sz="quarter" idx="10"/>
          </p:nvPr>
        </p:nvSpPr>
        <p:spPr>
          <a:xfrm>
            <a:off x="8169276" y="4597400"/>
            <a:ext cx="514349" cy="550319"/>
          </a:xfrm>
        </p:spPr>
        <p:txBody>
          <a:bodyPr anchor="ctr">
            <a:normAutofit/>
          </a:bodyPr>
          <a:lstStyle/>
          <a:p>
            <a:pPr>
              <a:spcAft>
                <a:spcPts val="600"/>
              </a:spcAft>
            </a:pPr>
            <a:fld id="{D41FAE98-9FDA-8740-8F93-1E3A00396EB1}" type="slidenum">
              <a:rPr lang="en-US" smtClean="0"/>
              <a:pPr>
                <a:spcAft>
                  <a:spcPts val="600"/>
                </a:spcAft>
              </a:pPr>
              <a:t>30</a:t>
            </a:fld>
            <a:endParaRPr lang="en-US" dirty="0"/>
          </a:p>
        </p:txBody>
      </p:sp>
      <p:sp>
        <p:nvSpPr>
          <p:cNvPr id="3" name="Title 2">
            <a:extLst>
              <a:ext uri="{FF2B5EF4-FFF2-40B4-BE49-F238E27FC236}">
                <a16:creationId xmlns:a16="http://schemas.microsoft.com/office/drawing/2014/main" id="{D25E4AEB-542D-4485-B8BA-C29107598AC6}"/>
              </a:ext>
            </a:extLst>
          </p:cNvPr>
          <p:cNvSpPr>
            <a:spLocks noGrp="1"/>
          </p:cNvSpPr>
          <p:nvPr>
            <p:ph type="title"/>
          </p:nvPr>
        </p:nvSpPr>
        <p:spPr>
          <a:xfrm>
            <a:off x="457200" y="454025"/>
            <a:ext cx="8226425" cy="339316"/>
          </a:xfrm>
        </p:spPr>
        <p:txBody>
          <a:bodyPr anchor="t">
            <a:normAutofit/>
          </a:bodyPr>
          <a:lstStyle/>
          <a:p>
            <a:r>
              <a:rPr lang="en-US" dirty="0"/>
              <a:t>Civil Appeals</a:t>
            </a:r>
            <a:endParaRPr lang="en-CA" dirty="0"/>
          </a:p>
        </p:txBody>
      </p:sp>
      <p:graphicFrame>
        <p:nvGraphicFramePr>
          <p:cNvPr id="7" name="Text Placeholder 4">
            <a:extLst>
              <a:ext uri="{FF2B5EF4-FFF2-40B4-BE49-F238E27FC236}">
                <a16:creationId xmlns:a16="http://schemas.microsoft.com/office/drawing/2014/main" id="{18329166-032E-0A7B-87D5-48B841F1DC2D}"/>
              </a:ext>
            </a:extLst>
          </p:cNvPr>
          <p:cNvGraphicFramePr/>
          <p:nvPr/>
        </p:nvGraphicFramePr>
        <p:xfrm>
          <a:off x="711201" y="1879924"/>
          <a:ext cx="7458076" cy="2348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8">
            <a:extLst>
              <a:ext uri="{FF2B5EF4-FFF2-40B4-BE49-F238E27FC236}">
                <a16:creationId xmlns:a16="http://schemas.microsoft.com/office/drawing/2014/main" id="{B0FB0B0F-0612-45FD-89DD-36377103F09D}"/>
              </a:ext>
            </a:extLst>
          </p:cNvPr>
          <p:cNvSpPr>
            <a:spLocks noGrp="1"/>
          </p:cNvSpPr>
          <p:nvPr>
            <p:ph type="body" sz="quarter" idx="13"/>
          </p:nvPr>
        </p:nvSpPr>
        <p:spPr>
          <a:xfrm>
            <a:off x="457202" y="794000"/>
            <a:ext cx="8226423" cy="208255"/>
          </a:xfrm>
        </p:spPr>
        <p:txBody>
          <a:bodyPr/>
          <a:lstStyle/>
          <a:p>
            <a:r>
              <a:rPr lang="en-US" dirty="0"/>
              <a:t>Common mistakes and pitfalls</a:t>
            </a:r>
          </a:p>
        </p:txBody>
      </p:sp>
      <p:sp>
        <p:nvSpPr>
          <p:cNvPr id="8" name="Rectangle: Rounded Corners 7">
            <a:extLst>
              <a:ext uri="{FF2B5EF4-FFF2-40B4-BE49-F238E27FC236}">
                <a16:creationId xmlns:a16="http://schemas.microsoft.com/office/drawing/2014/main" id="{B63342C5-B25B-46A1-8646-9D960D5B6CD8}"/>
              </a:ext>
            </a:extLst>
          </p:cNvPr>
          <p:cNvSpPr/>
          <p:nvPr/>
        </p:nvSpPr>
        <p:spPr>
          <a:xfrm>
            <a:off x="974723" y="1705625"/>
            <a:ext cx="7458076" cy="2274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0000"/>
              </a:lnSpc>
            </a:pPr>
            <a:r>
              <a:rPr lang="en-US" sz="1200" dirty="0"/>
              <a:t>Failure to appeal or bring motion for leave to appeal on time can be fatal:</a:t>
            </a:r>
          </a:p>
          <a:p>
            <a:pPr lvl="0">
              <a:lnSpc>
                <a:spcPct val="100000"/>
              </a:lnSpc>
            </a:pPr>
            <a:endParaRPr lang="en-US" sz="1200" dirty="0"/>
          </a:p>
          <a:p>
            <a:pPr lvl="0">
              <a:lnSpc>
                <a:spcPct val="100000"/>
              </a:lnSpc>
            </a:pPr>
            <a:r>
              <a:rPr lang="en-US" sz="1200" dirty="0"/>
              <a:t>•  Statute / Rules should be checked to determine timelines.</a:t>
            </a:r>
          </a:p>
          <a:p>
            <a:pPr lvl="0">
              <a:lnSpc>
                <a:spcPct val="100000"/>
              </a:lnSpc>
            </a:pPr>
            <a:r>
              <a:rPr lang="en-US" sz="1200" dirty="0"/>
              <a:t>•  Amounts to professional negligence on part of counsel</a:t>
            </a:r>
          </a:p>
        </p:txBody>
      </p:sp>
      <p:sp>
        <p:nvSpPr>
          <p:cNvPr id="9" name="TextBox 8">
            <a:extLst>
              <a:ext uri="{FF2B5EF4-FFF2-40B4-BE49-F238E27FC236}">
                <a16:creationId xmlns:a16="http://schemas.microsoft.com/office/drawing/2014/main" id="{45E5E292-CFF5-46F0-949B-F3FA55223657}"/>
              </a:ext>
            </a:extLst>
          </p:cNvPr>
          <p:cNvSpPr txBox="1"/>
          <p:nvPr/>
        </p:nvSpPr>
        <p:spPr>
          <a:xfrm>
            <a:off x="374075" y="1088748"/>
            <a:ext cx="5147734" cy="276999"/>
          </a:xfrm>
          <a:prstGeom prst="rect">
            <a:avLst/>
          </a:prstGeom>
          <a:noFill/>
        </p:spPr>
        <p:txBody>
          <a:bodyPr wrap="square" rtlCol="0">
            <a:spAutoFit/>
          </a:bodyPr>
          <a:lstStyle/>
          <a:p>
            <a:r>
              <a:rPr lang="en-CA" sz="1200" b="1" dirty="0"/>
              <a:t>Failing to appeal/seek leave to appeal on time</a:t>
            </a:r>
          </a:p>
        </p:txBody>
      </p:sp>
    </p:spTree>
    <p:extLst>
      <p:ext uri="{BB962C8B-B14F-4D97-AF65-F5344CB8AC3E}">
        <p14:creationId xmlns:p14="http://schemas.microsoft.com/office/powerpoint/2010/main" val="229513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31</a:t>
            </a:fld>
            <a:endParaRPr lang="en-US" dirty="0"/>
          </a:p>
        </p:txBody>
      </p:sp>
      <p:sp>
        <p:nvSpPr>
          <p:cNvPr id="2" name="object 2"/>
          <p:cNvSpPr txBox="1">
            <a:spLocks noGrp="1"/>
          </p:cNvSpPr>
          <p:nvPr>
            <p:ph type="title"/>
          </p:nvPr>
        </p:nvSpPr>
        <p:spPr>
          <a:xfrm>
            <a:off x="457200" y="454025"/>
            <a:ext cx="8226425" cy="338328"/>
          </a:xfrm>
        </p:spPr>
        <p:txBody>
          <a:bodyPr vert="horz" lIns="0" tIns="0" rIns="0" bIns="0" rtlCol="0" anchor="t">
            <a:normAutofit/>
          </a:bodyPr>
          <a:lstStyle/>
          <a:p>
            <a:pPr marL="9525"/>
            <a:r>
              <a:rPr lang="en-US" b="0" i="0" kern="1200" spc="11" dirty="0"/>
              <a:t>Civil Appeals</a:t>
            </a:r>
          </a:p>
        </p:txBody>
      </p:sp>
      <p:sp>
        <p:nvSpPr>
          <p:cNvPr id="6" name="Text Placeholder 5">
            <a:extLst>
              <a:ext uri="{FF2B5EF4-FFF2-40B4-BE49-F238E27FC236}">
                <a16:creationId xmlns:a16="http://schemas.microsoft.com/office/drawing/2014/main" id="{9AE4A48E-64CF-4CE3-A24D-507FF4F12B83}"/>
              </a:ext>
            </a:extLst>
          </p:cNvPr>
          <p:cNvSpPr>
            <a:spLocks noGrp="1"/>
          </p:cNvSpPr>
          <p:nvPr>
            <p:ph type="body" sz="quarter" idx="13"/>
          </p:nvPr>
        </p:nvSpPr>
        <p:spPr>
          <a:xfrm>
            <a:off x="457202" y="794000"/>
            <a:ext cx="8226423" cy="208255"/>
          </a:xfrm>
        </p:spPr>
        <p:txBody>
          <a:bodyPr vert="horz" lIns="0" tIns="0" rIns="0" bIns="0" rtlCol="0" anchor="t">
            <a:normAutofit/>
          </a:bodyPr>
          <a:lstStyle/>
          <a:p>
            <a:r>
              <a:rPr lang="en-US" dirty="0"/>
              <a:t>Common mistakes and pitfalls</a:t>
            </a:r>
            <a:endParaRPr lang="en-US" b="1" i="0" kern="1200" dirty="0"/>
          </a:p>
        </p:txBody>
      </p:sp>
      <p:graphicFrame>
        <p:nvGraphicFramePr>
          <p:cNvPr id="8" name="TextBox 3">
            <a:extLst>
              <a:ext uri="{FF2B5EF4-FFF2-40B4-BE49-F238E27FC236}">
                <a16:creationId xmlns:a16="http://schemas.microsoft.com/office/drawing/2014/main" id="{52F2CB95-13CA-3998-6557-6B48942CA834}"/>
              </a:ext>
            </a:extLst>
          </p:cNvPr>
          <p:cNvGraphicFramePr/>
          <p:nvPr>
            <p:extLst>
              <p:ext uri="{D42A27DB-BD31-4B8C-83A1-F6EECF244321}">
                <p14:modId xmlns:p14="http://schemas.microsoft.com/office/powerpoint/2010/main" val="491301982"/>
              </p:ext>
            </p:extLst>
          </p:nvPr>
        </p:nvGraphicFramePr>
        <p:xfrm>
          <a:off x="524933" y="1581469"/>
          <a:ext cx="8226425" cy="2676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7F883CCA-B5B0-4B89-ABA8-7497D723E7B9}"/>
              </a:ext>
            </a:extLst>
          </p:cNvPr>
          <p:cNvSpPr txBox="1"/>
          <p:nvPr/>
        </p:nvSpPr>
        <p:spPr>
          <a:xfrm>
            <a:off x="374075" y="1016714"/>
            <a:ext cx="5147734" cy="276999"/>
          </a:xfrm>
          <a:prstGeom prst="rect">
            <a:avLst/>
          </a:prstGeom>
          <a:noFill/>
        </p:spPr>
        <p:txBody>
          <a:bodyPr wrap="square" rtlCol="0">
            <a:spAutoFit/>
          </a:bodyPr>
          <a:lstStyle/>
          <a:p>
            <a:r>
              <a:rPr lang="en-CA" sz="1200" b="1" dirty="0"/>
              <a:t>Failing to appeal/seek leave to appeal on time</a:t>
            </a:r>
          </a:p>
        </p:txBody>
      </p:sp>
      <p:sp>
        <p:nvSpPr>
          <p:cNvPr id="4" name="TextBox 3">
            <a:extLst>
              <a:ext uri="{FF2B5EF4-FFF2-40B4-BE49-F238E27FC236}">
                <a16:creationId xmlns:a16="http://schemas.microsoft.com/office/drawing/2014/main" id="{B22F04AD-A621-4005-8D01-4212B77E8226}"/>
              </a:ext>
            </a:extLst>
          </p:cNvPr>
          <p:cNvSpPr txBox="1"/>
          <p:nvPr/>
        </p:nvSpPr>
        <p:spPr>
          <a:xfrm>
            <a:off x="524933" y="1271661"/>
            <a:ext cx="8226423" cy="461665"/>
          </a:xfrm>
          <a:prstGeom prst="rect">
            <a:avLst/>
          </a:prstGeom>
          <a:noFill/>
        </p:spPr>
        <p:txBody>
          <a:bodyPr wrap="square" rtlCol="0">
            <a:spAutoFit/>
          </a:bodyPr>
          <a:lstStyle/>
          <a:p>
            <a:r>
              <a:rPr lang="en-CA" sz="1200" dirty="0"/>
              <a:t>If timeline missed, may need to bring motion to extend time to file Notice of Appeal. Court may consider:</a:t>
            </a:r>
          </a:p>
          <a:p>
            <a:endParaRPr lang="en-CA" sz="1200" dirty="0"/>
          </a:p>
        </p:txBody>
      </p:sp>
      <p:sp>
        <p:nvSpPr>
          <p:cNvPr id="5" name="TextBox 4">
            <a:extLst>
              <a:ext uri="{FF2B5EF4-FFF2-40B4-BE49-F238E27FC236}">
                <a16:creationId xmlns:a16="http://schemas.microsoft.com/office/drawing/2014/main" id="{3455F1B5-C922-4EBA-A116-B1B32771F767}"/>
              </a:ext>
            </a:extLst>
          </p:cNvPr>
          <p:cNvSpPr txBox="1"/>
          <p:nvPr/>
        </p:nvSpPr>
        <p:spPr>
          <a:xfrm>
            <a:off x="609600" y="4337292"/>
            <a:ext cx="7975600" cy="276999"/>
          </a:xfrm>
          <a:prstGeom prst="rect">
            <a:avLst/>
          </a:prstGeom>
          <a:noFill/>
        </p:spPr>
        <p:txBody>
          <a:bodyPr wrap="square" rtlCol="0">
            <a:spAutoFit/>
          </a:bodyPr>
          <a:lstStyle/>
          <a:p>
            <a:r>
              <a:rPr lang="en-US" sz="1200" i="1" dirty="0"/>
              <a:t>Canadian Western Trust Co. v. 1324789 Ontario Inc., </a:t>
            </a:r>
            <a:r>
              <a:rPr lang="en-US" sz="1200" dirty="0"/>
              <a:t>2021 ONCA 23, at para. 24</a:t>
            </a:r>
          </a:p>
        </p:txBody>
      </p:sp>
    </p:spTree>
    <p:extLst>
      <p:ext uri="{BB962C8B-B14F-4D97-AF65-F5344CB8AC3E}">
        <p14:creationId xmlns:p14="http://schemas.microsoft.com/office/powerpoint/2010/main" val="1333128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Civil Appeals</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5" name="Text Placeholder 4">
            <a:extLst>
              <a:ext uri="{FF2B5EF4-FFF2-40B4-BE49-F238E27FC236}">
                <a16:creationId xmlns:a16="http://schemas.microsoft.com/office/drawing/2014/main" id="{E19B250F-2C83-482B-8517-6B2080F8EA7F}"/>
              </a:ext>
            </a:extLst>
          </p:cNvPr>
          <p:cNvSpPr>
            <a:spLocks noGrp="1"/>
          </p:cNvSpPr>
          <p:nvPr>
            <p:ph type="body" sz="quarter" idx="18"/>
          </p:nvPr>
        </p:nvSpPr>
        <p:spPr>
          <a:xfrm>
            <a:off x="448733" y="1718734"/>
            <a:ext cx="1914527" cy="2286002"/>
          </a:xfrm>
          <a:solidFill>
            <a:schemeClr val="accent5"/>
          </a:solidFill>
        </p:spPr>
        <p:txBody>
          <a:bodyPr/>
          <a:lstStyle/>
          <a:p>
            <a:endParaRPr lang="en-US" dirty="0">
              <a:solidFill>
                <a:schemeClr val="bg1"/>
              </a:solidFill>
            </a:endParaRPr>
          </a:p>
          <a:p>
            <a:endParaRPr lang="en-US" dirty="0">
              <a:solidFill>
                <a:schemeClr val="bg1"/>
              </a:solidFill>
            </a:endParaRPr>
          </a:p>
          <a:p>
            <a:r>
              <a:rPr lang="en-US" dirty="0">
                <a:solidFill>
                  <a:schemeClr val="bg1"/>
                </a:solidFill>
              </a:rPr>
              <a:t>The Court may automatically expedite certain types of appeals:</a:t>
            </a:r>
          </a:p>
          <a:p>
            <a:endParaRPr lang="en-CA" dirty="0"/>
          </a:p>
        </p:txBody>
      </p:sp>
      <p:sp>
        <p:nvSpPr>
          <p:cNvPr id="7" name="Text Placeholder 6">
            <a:extLst>
              <a:ext uri="{FF2B5EF4-FFF2-40B4-BE49-F238E27FC236}">
                <a16:creationId xmlns:a16="http://schemas.microsoft.com/office/drawing/2014/main" id="{CC406B96-1511-4EDF-B6FF-A091AC601570}"/>
              </a:ext>
            </a:extLst>
          </p:cNvPr>
          <p:cNvSpPr>
            <a:spLocks noGrp="1"/>
          </p:cNvSpPr>
          <p:nvPr>
            <p:ph type="body" sz="quarter" idx="19"/>
          </p:nvPr>
        </p:nvSpPr>
        <p:spPr>
          <a:xfrm>
            <a:off x="2559050" y="2127249"/>
            <a:ext cx="1914531" cy="1877487"/>
          </a:xfrm>
          <a:solidFill>
            <a:schemeClr val="bg1">
              <a:lumMod val="95000"/>
            </a:schemeClr>
          </a:solidFill>
        </p:spPr>
        <p:txBody>
          <a:bodyPr/>
          <a:lstStyle/>
          <a:p>
            <a:endParaRPr lang="en-CA" dirty="0"/>
          </a:p>
          <a:p>
            <a:r>
              <a:rPr lang="en-CA" b="0" dirty="0"/>
              <a:t>Family law appeals;</a:t>
            </a:r>
          </a:p>
        </p:txBody>
      </p:sp>
      <p:sp>
        <p:nvSpPr>
          <p:cNvPr id="8" name="Text Placeholder 7">
            <a:extLst>
              <a:ext uri="{FF2B5EF4-FFF2-40B4-BE49-F238E27FC236}">
                <a16:creationId xmlns:a16="http://schemas.microsoft.com/office/drawing/2014/main" id="{5BB549F8-7BA1-46FF-8A1B-214161B54D7E}"/>
              </a:ext>
            </a:extLst>
          </p:cNvPr>
          <p:cNvSpPr>
            <a:spLocks noGrp="1"/>
          </p:cNvSpPr>
          <p:nvPr>
            <p:ph type="body" sz="quarter" idx="20"/>
          </p:nvPr>
        </p:nvSpPr>
        <p:spPr>
          <a:xfrm>
            <a:off x="4664075" y="2127249"/>
            <a:ext cx="1914527" cy="1877487"/>
          </a:xfrm>
          <a:solidFill>
            <a:schemeClr val="bg1">
              <a:lumMod val="95000"/>
            </a:schemeClr>
          </a:solidFill>
        </p:spPr>
        <p:txBody>
          <a:bodyPr/>
          <a:lstStyle/>
          <a:p>
            <a:endParaRPr lang="en-US" dirty="0"/>
          </a:p>
          <a:p>
            <a:r>
              <a:rPr lang="en-CA" b="0" dirty="0"/>
              <a:t>Appeals under the </a:t>
            </a:r>
            <a:r>
              <a:rPr lang="en-CA" b="0" i="1" dirty="0"/>
              <a:t>Child, Youth and Family Services Act</a:t>
            </a:r>
            <a:r>
              <a:rPr lang="en-CA" b="0" dirty="0"/>
              <a:t>; and</a:t>
            </a:r>
          </a:p>
        </p:txBody>
      </p:sp>
      <p:sp>
        <p:nvSpPr>
          <p:cNvPr id="9" name="Text Placeholder 8">
            <a:extLst>
              <a:ext uri="{FF2B5EF4-FFF2-40B4-BE49-F238E27FC236}">
                <a16:creationId xmlns:a16="http://schemas.microsoft.com/office/drawing/2014/main" id="{238AA619-A784-49B3-93FE-ACD352BAAD54}"/>
              </a:ext>
            </a:extLst>
          </p:cNvPr>
          <p:cNvSpPr>
            <a:spLocks noGrp="1"/>
          </p:cNvSpPr>
          <p:nvPr>
            <p:ph type="body" sz="quarter" idx="21"/>
          </p:nvPr>
        </p:nvSpPr>
        <p:spPr>
          <a:xfrm>
            <a:off x="6769097" y="2127249"/>
            <a:ext cx="1833036" cy="1877487"/>
          </a:xfrm>
          <a:solidFill>
            <a:schemeClr val="bg1">
              <a:lumMod val="95000"/>
            </a:schemeClr>
          </a:solidFill>
        </p:spPr>
        <p:txBody>
          <a:bodyPr/>
          <a:lstStyle/>
          <a:p>
            <a:endParaRPr lang="en-US" dirty="0"/>
          </a:p>
          <a:p>
            <a:r>
              <a:rPr lang="en-CA" b="0" dirty="0"/>
              <a:t>Appeals that may delay the progress of an ongoing proceeding.</a:t>
            </a:r>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4"/>
          </p:nvPr>
        </p:nvSpPr>
        <p:spPr/>
        <p:txBody>
          <a:bodyPr/>
          <a:lstStyle/>
          <a:p>
            <a:fld id="{D41FAE98-9FDA-8740-8F93-1E3A00396EB1}" type="slidenum">
              <a:rPr lang="en-US" smtClean="0"/>
              <a:pPr/>
              <a:t>32</a:t>
            </a:fld>
            <a:endParaRPr lang="en-US" dirty="0"/>
          </a:p>
        </p:txBody>
      </p:sp>
      <p:sp>
        <p:nvSpPr>
          <p:cNvPr id="6" name="Text Placeholder 12">
            <a:extLst>
              <a:ext uri="{FF2B5EF4-FFF2-40B4-BE49-F238E27FC236}">
                <a16:creationId xmlns:a16="http://schemas.microsoft.com/office/drawing/2014/main" id="{FAF802A9-0E77-42B8-AB93-757B664DD322}"/>
              </a:ext>
            </a:extLst>
          </p:cNvPr>
          <p:cNvSpPr txBox="1">
            <a:spLocks/>
          </p:cNvSpPr>
          <p:nvPr/>
        </p:nvSpPr>
        <p:spPr>
          <a:xfrm>
            <a:off x="457202" y="817533"/>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Common mistakes and pitfalls</a:t>
            </a:r>
          </a:p>
        </p:txBody>
      </p:sp>
      <p:sp>
        <p:nvSpPr>
          <p:cNvPr id="10" name="TextBox 9">
            <a:extLst>
              <a:ext uri="{FF2B5EF4-FFF2-40B4-BE49-F238E27FC236}">
                <a16:creationId xmlns:a16="http://schemas.microsoft.com/office/drawing/2014/main" id="{CBEB42E8-1628-43CB-A689-0643E47763A4}"/>
              </a:ext>
            </a:extLst>
          </p:cNvPr>
          <p:cNvSpPr txBox="1"/>
          <p:nvPr/>
        </p:nvSpPr>
        <p:spPr>
          <a:xfrm>
            <a:off x="374075" y="1137487"/>
            <a:ext cx="5147734" cy="276999"/>
          </a:xfrm>
          <a:prstGeom prst="rect">
            <a:avLst/>
          </a:prstGeom>
          <a:noFill/>
        </p:spPr>
        <p:txBody>
          <a:bodyPr wrap="square" rtlCol="0">
            <a:spAutoFit/>
          </a:bodyPr>
          <a:lstStyle/>
          <a:p>
            <a:r>
              <a:rPr lang="en-CA" sz="1200" b="1" dirty="0"/>
              <a:t>Failure to seek expedited appeal</a:t>
            </a:r>
          </a:p>
        </p:txBody>
      </p:sp>
      <p:sp>
        <p:nvSpPr>
          <p:cNvPr id="4" name="TextBox 3">
            <a:extLst>
              <a:ext uri="{FF2B5EF4-FFF2-40B4-BE49-F238E27FC236}">
                <a16:creationId xmlns:a16="http://schemas.microsoft.com/office/drawing/2014/main" id="{14A57EB7-3EEB-4284-B31C-FE3F54430802}"/>
              </a:ext>
            </a:extLst>
          </p:cNvPr>
          <p:cNvSpPr txBox="1"/>
          <p:nvPr/>
        </p:nvSpPr>
        <p:spPr>
          <a:xfrm>
            <a:off x="457202" y="4180689"/>
            <a:ext cx="8226423" cy="276999"/>
          </a:xfrm>
          <a:prstGeom prst="rect">
            <a:avLst/>
          </a:prstGeom>
          <a:noFill/>
        </p:spPr>
        <p:txBody>
          <a:bodyPr wrap="square" rtlCol="0">
            <a:spAutoFit/>
          </a:bodyPr>
          <a:lstStyle/>
          <a:p>
            <a:r>
              <a:rPr lang="en-US" sz="1200" dirty="0"/>
              <a:t>Practice Direction Concerning Civil Appeals at the Court of Appeal, at s.12.1(2)</a:t>
            </a:r>
            <a:endParaRPr lang="en-CA" sz="1200" dirty="0"/>
          </a:p>
        </p:txBody>
      </p:sp>
    </p:spTree>
    <p:extLst>
      <p:ext uri="{BB962C8B-B14F-4D97-AF65-F5344CB8AC3E}">
        <p14:creationId xmlns:p14="http://schemas.microsoft.com/office/powerpoint/2010/main" val="4052138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59D525-AB3C-4A90-84FC-388D498DAE96}"/>
              </a:ext>
            </a:extLst>
          </p:cNvPr>
          <p:cNvSpPr>
            <a:spLocks noGrp="1"/>
          </p:cNvSpPr>
          <p:nvPr>
            <p:ph type="sldNum" sz="quarter" idx="10"/>
          </p:nvPr>
        </p:nvSpPr>
        <p:spPr/>
        <p:txBody>
          <a:bodyPr/>
          <a:lstStyle/>
          <a:p>
            <a:fld id="{D41FAE98-9FDA-8740-8F93-1E3A00396EB1}" type="slidenum">
              <a:rPr lang="en-US" smtClean="0"/>
              <a:pPr/>
              <a:t>33</a:t>
            </a:fld>
            <a:endParaRPr lang="en-US" dirty="0"/>
          </a:p>
        </p:txBody>
      </p:sp>
      <p:sp>
        <p:nvSpPr>
          <p:cNvPr id="8" name="Title 3">
            <a:extLst>
              <a:ext uri="{FF2B5EF4-FFF2-40B4-BE49-F238E27FC236}">
                <a16:creationId xmlns:a16="http://schemas.microsoft.com/office/drawing/2014/main" id="{AB450B7A-B7D8-4817-AE74-59A09F0776A7}"/>
              </a:ext>
            </a:extLst>
          </p:cNvPr>
          <p:cNvSpPr>
            <a:spLocks noGrp="1"/>
          </p:cNvSpPr>
          <p:nvPr>
            <p:ph type="title"/>
          </p:nvPr>
        </p:nvSpPr>
        <p:spPr>
          <a:xfrm>
            <a:off x="457200" y="454025"/>
            <a:ext cx="8226425" cy="339725"/>
          </a:xfrm>
        </p:spPr>
        <p:txBody>
          <a:bodyPr/>
          <a:lstStyle/>
          <a:p>
            <a:r>
              <a:rPr lang="en-US" dirty="0"/>
              <a:t>Civil Appeals</a:t>
            </a:r>
          </a:p>
        </p:txBody>
      </p:sp>
      <p:sp>
        <p:nvSpPr>
          <p:cNvPr id="9" name="Title 3">
            <a:extLst>
              <a:ext uri="{FF2B5EF4-FFF2-40B4-BE49-F238E27FC236}">
                <a16:creationId xmlns:a16="http://schemas.microsoft.com/office/drawing/2014/main" id="{2C4AF04A-B844-44F7-A39A-470D4D6937ED}"/>
              </a:ext>
            </a:extLst>
          </p:cNvPr>
          <p:cNvSpPr>
            <a:spLocks noGrp="1"/>
          </p:cNvSpPr>
          <p:nvPr>
            <p:ph type="body" sz="quarter" idx="13"/>
          </p:nvPr>
        </p:nvSpPr>
        <p:spPr>
          <a:xfrm>
            <a:off x="457200" y="793750"/>
            <a:ext cx="8226425" cy="207963"/>
          </a:xfrm>
        </p:spPr>
        <p:txBody>
          <a:bodyPr/>
          <a:lstStyle/>
          <a:p>
            <a:r>
              <a:rPr lang="en-US" dirty="0"/>
              <a:t>Common mistakes and pitfalls</a:t>
            </a:r>
          </a:p>
        </p:txBody>
      </p:sp>
      <p:graphicFrame>
        <p:nvGraphicFramePr>
          <p:cNvPr id="14" name="Content Placeholder 7">
            <a:extLst>
              <a:ext uri="{FF2B5EF4-FFF2-40B4-BE49-F238E27FC236}">
                <a16:creationId xmlns:a16="http://schemas.microsoft.com/office/drawing/2014/main" id="{0C12EA9A-84BA-4DB5-97EC-D98B1EB1CC7B}"/>
              </a:ext>
            </a:extLst>
          </p:cNvPr>
          <p:cNvGraphicFramePr>
            <a:graphicFrameLocks noGrp="1"/>
          </p:cNvGraphicFramePr>
          <p:nvPr>
            <p:ph sz="quarter" idx="21"/>
          </p:nvPr>
        </p:nvGraphicFramePr>
        <p:xfrm>
          <a:off x="574555" y="1341438"/>
          <a:ext cx="8109070" cy="3208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Box 14">
            <a:extLst>
              <a:ext uri="{FF2B5EF4-FFF2-40B4-BE49-F238E27FC236}">
                <a16:creationId xmlns:a16="http://schemas.microsoft.com/office/drawing/2014/main" id="{ABABB3D5-48C1-4BC8-92BF-F41F98E41B47}"/>
              </a:ext>
            </a:extLst>
          </p:cNvPr>
          <p:cNvSpPr txBox="1"/>
          <p:nvPr/>
        </p:nvSpPr>
        <p:spPr>
          <a:xfrm>
            <a:off x="658430" y="1628349"/>
            <a:ext cx="6605970" cy="276999"/>
          </a:xfrm>
          <a:prstGeom prst="rect">
            <a:avLst/>
          </a:prstGeom>
          <a:noFill/>
        </p:spPr>
        <p:txBody>
          <a:bodyPr wrap="square" lIns="91440" tIns="45720" rIns="91440" bIns="45720" rtlCol="0" anchor="t">
            <a:spAutoFit/>
          </a:bodyPr>
          <a:lstStyle/>
          <a:p>
            <a:pPr algn="just"/>
            <a:r>
              <a:rPr lang="en-US" sz="1200" dirty="0">
                <a:solidFill>
                  <a:schemeClr val="bg1"/>
                </a:solidFill>
              </a:rPr>
              <a:t>If no automatic expedited appeal, must bring motion</a:t>
            </a:r>
          </a:p>
        </p:txBody>
      </p:sp>
      <p:sp>
        <p:nvSpPr>
          <p:cNvPr id="16" name="TextBox 15">
            <a:extLst>
              <a:ext uri="{FF2B5EF4-FFF2-40B4-BE49-F238E27FC236}">
                <a16:creationId xmlns:a16="http://schemas.microsoft.com/office/drawing/2014/main" id="{C9BDF14D-989C-4F14-9408-D515B377D46F}"/>
              </a:ext>
            </a:extLst>
          </p:cNvPr>
          <p:cNvSpPr txBox="1"/>
          <p:nvPr/>
        </p:nvSpPr>
        <p:spPr>
          <a:xfrm>
            <a:off x="1924257" y="2933702"/>
            <a:ext cx="6759368" cy="1569660"/>
          </a:xfrm>
          <a:prstGeom prst="rect">
            <a:avLst/>
          </a:prstGeom>
          <a:noFill/>
        </p:spPr>
        <p:txBody>
          <a:bodyPr wrap="square" rtlCol="0">
            <a:spAutoFit/>
          </a:bodyPr>
          <a:lstStyle/>
          <a:p>
            <a:r>
              <a:rPr lang="en-US" sz="1200" dirty="0">
                <a:solidFill>
                  <a:schemeClr val="bg1"/>
                </a:solidFill>
              </a:rPr>
              <a:t>Appeals are to be expedited only where the motion judge is satisfied the urgency of the matter requires an earlier hearing date.</a:t>
            </a:r>
          </a:p>
          <a:p>
            <a:endParaRPr lang="en-US" sz="1200" i="1" dirty="0">
              <a:solidFill>
                <a:schemeClr val="bg1"/>
              </a:solidFill>
            </a:endParaRPr>
          </a:p>
          <a:p>
            <a:r>
              <a:rPr lang="en-US" sz="1200" dirty="0">
                <a:solidFill>
                  <a:schemeClr val="bg1"/>
                </a:solidFill>
              </a:rPr>
              <a:t>Practice Direction Concerning Civil Appeals at the Court of Appeal for Ontario, at 12.1(4)</a:t>
            </a:r>
          </a:p>
          <a:p>
            <a:endParaRPr lang="en-US" sz="1200" dirty="0">
              <a:solidFill>
                <a:schemeClr val="bg1"/>
              </a:solidFill>
            </a:endParaRPr>
          </a:p>
          <a:p>
            <a:r>
              <a:rPr lang="en-US" sz="1200" i="1" dirty="0">
                <a:solidFill>
                  <a:schemeClr val="bg1"/>
                </a:solidFill>
              </a:rPr>
              <a:t>UD Trading Group Holding PTE Ltd. v. TAP Private Capital Ltd., </a:t>
            </a:r>
            <a:r>
              <a:rPr lang="en-US" sz="1200" dirty="0">
                <a:solidFill>
                  <a:schemeClr val="bg1"/>
                </a:solidFill>
              </a:rPr>
              <a:t>[2021] O.J. No. 2225 (C.A.) at para. 78</a:t>
            </a:r>
          </a:p>
          <a:p>
            <a:endParaRPr lang="en-US" sz="1200" dirty="0"/>
          </a:p>
        </p:txBody>
      </p:sp>
      <p:sp>
        <p:nvSpPr>
          <p:cNvPr id="3" name="TextBox 2">
            <a:extLst>
              <a:ext uri="{FF2B5EF4-FFF2-40B4-BE49-F238E27FC236}">
                <a16:creationId xmlns:a16="http://schemas.microsoft.com/office/drawing/2014/main" id="{8D6B27B2-7AF9-4876-9CBB-BCBF010662C4}"/>
              </a:ext>
            </a:extLst>
          </p:cNvPr>
          <p:cNvSpPr txBox="1"/>
          <p:nvPr/>
        </p:nvSpPr>
        <p:spPr>
          <a:xfrm>
            <a:off x="380999" y="1081919"/>
            <a:ext cx="4004733" cy="276999"/>
          </a:xfrm>
          <a:prstGeom prst="rect">
            <a:avLst/>
          </a:prstGeom>
          <a:noFill/>
        </p:spPr>
        <p:txBody>
          <a:bodyPr wrap="square" rtlCol="0">
            <a:spAutoFit/>
          </a:bodyPr>
          <a:lstStyle/>
          <a:p>
            <a:r>
              <a:rPr lang="en-CA" sz="1200" b="1" dirty="0"/>
              <a:t>Failure to seek expedited appeal</a:t>
            </a:r>
          </a:p>
        </p:txBody>
      </p:sp>
    </p:spTree>
    <p:extLst>
      <p:ext uri="{BB962C8B-B14F-4D97-AF65-F5344CB8AC3E}">
        <p14:creationId xmlns:p14="http://schemas.microsoft.com/office/powerpoint/2010/main" val="3721308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dirty="0">
                <a:solidFill>
                  <a:schemeClr val="tx1"/>
                </a:solidFill>
              </a:rPr>
              <a:t>Civil Appeals</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5" name="Text Placeholder 4">
            <a:extLst>
              <a:ext uri="{FF2B5EF4-FFF2-40B4-BE49-F238E27FC236}">
                <a16:creationId xmlns:a16="http://schemas.microsoft.com/office/drawing/2014/main" id="{E19B250F-2C83-482B-8517-6B2080F8EA7F}"/>
              </a:ext>
            </a:extLst>
          </p:cNvPr>
          <p:cNvSpPr>
            <a:spLocks noGrp="1"/>
          </p:cNvSpPr>
          <p:nvPr>
            <p:ph type="body" sz="quarter" idx="18"/>
          </p:nvPr>
        </p:nvSpPr>
        <p:spPr>
          <a:xfrm>
            <a:off x="516467" y="1430840"/>
            <a:ext cx="8222144" cy="2714441"/>
          </a:xfr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endParaRPr lang="en-US" dirty="0">
              <a:solidFill>
                <a:schemeClr val="bg1"/>
              </a:solidFill>
            </a:endParaRPr>
          </a:p>
          <a:p>
            <a:r>
              <a:rPr lang="en-US" dirty="0">
                <a:solidFill>
                  <a:schemeClr val="bg1"/>
                </a:solidFill>
              </a:rPr>
              <a:t>	</a:t>
            </a:r>
          </a:p>
          <a:p>
            <a:endParaRPr lang="en-US" dirty="0">
              <a:solidFill>
                <a:schemeClr val="bg1"/>
              </a:solidFill>
            </a:endParaRPr>
          </a:p>
          <a:p>
            <a:endParaRPr lang="en-US" dirty="0">
              <a:solidFill>
                <a:schemeClr val="bg1"/>
              </a:solidFill>
            </a:endParaRPr>
          </a:p>
          <a:p>
            <a:endParaRPr lang="en-CA" dirty="0"/>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4"/>
          </p:nvPr>
        </p:nvSpPr>
        <p:spPr/>
        <p:txBody>
          <a:bodyPr/>
          <a:lstStyle/>
          <a:p>
            <a:fld id="{D41FAE98-9FDA-8740-8F93-1E3A00396EB1}" type="slidenum">
              <a:rPr lang="en-US" smtClean="0"/>
              <a:pPr/>
              <a:t>34</a:t>
            </a:fld>
            <a:endParaRPr lang="en-US" dirty="0"/>
          </a:p>
        </p:txBody>
      </p:sp>
      <p:sp>
        <p:nvSpPr>
          <p:cNvPr id="6" name="Text Placeholder 12">
            <a:extLst>
              <a:ext uri="{FF2B5EF4-FFF2-40B4-BE49-F238E27FC236}">
                <a16:creationId xmlns:a16="http://schemas.microsoft.com/office/drawing/2014/main" id="{FAF802A9-0E77-42B8-AB93-757B664DD322}"/>
              </a:ext>
            </a:extLst>
          </p:cNvPr>
          <p:cNvSpPr txBox="1">
            <a:spLocks/>
          </p:cNvSpPr>
          <p:nvPr/>
        </p:nvSpPr>
        <p:spPr>
          <a:xfrm>
            <a:off x="457202" y="817533"/>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Common mistakes and pitfalls</a:t>
            </a:r>
          </a:p>
        </p:txBody>
      </p:sp>
      <p:sp>
        <p:nvSpPr>
          <p:cNvPr id="17" name="TextBox 16">
            <a:extLst>
              <a:ext uri="{FF2B5EF4-FFF2-40B4-BE49-F238E27FC236}">
                <a16:creationId xmlns:a16="http://schemas.microsoft.com/office/drawing/2014/main" id="{4BCDB88F-BF69-4384-82BB-F4120BF9E199}"/>
              </a:ext>
            </a:extLst>
          </p:cNvPr>
          <p:cNvSpPr txBox="1"/>
          <p:nvPr/>
        </p:nvSpPr>
        <p:spPr>
          <a:xfrm>
            <a:off x="1176355" y="2142094"/>
            <a:ext cx="6832019" cy="1231106"/>
          </a:xfrm>
          <a:prstGeom prst="rect">
            <a:avLst/>
          </a:prstGeom>
          <a:noFill/>
        </p:spPr>
        <p:txBody>
          <a:bodyPr wrap="square">
            <a:spAutoFit/>
          </a:bodyPr>
          <a:lstStyle/>
          <a:p>
            <a:r>
              <a:rPr lang="en-US" sz="1200" b="0" dirty="0">
                <a:solidFill>
                  <a:schemeClr val="bg1"/>
                </a:solidFill>
              </a:rPr>
              <a:t>•  May be a short time limit for doing so</a:t>
            </a:r>
          </a:p>
          <a:p>
            <a:endParaRPr lang="en-US" sz="1200" b="0" dirty="0">
              <a:solidFill>
                <a:schemeClr val="bg1"/>
              </a:solidFill>
            </a:endParaRPr>
          </a:p>
          <a:p>
            <a:r>
              <a:rPr lang="en-US" sz="1200" b="0" dirty="0">
                <a:solidFill>
                  <a:schemeClr val="bg1"/>
                </a:solidFill>
              </a:rPr>
              <a:t>•  Under Rules, Notice of Cross-Appeal must be served 15 days of service of the Notice of Appeal.</a:t>
            </a:r>
          </a:p>
          <a:p>
            <a:endParaRPr lang="en-US" sz="1200" b="0" dirty="0">
              <a:solidFill>
                <a:schemeClr val="bg1"/>
              </a:solidFill>
            </a:endParaRPr>
          </a:p>
          <a:p>
            <a:r>
              <a:rPr lang="en-US" sz="1200" b="0" dirty="0">
                <a:solidFill>
                  <a:schemeClr val="bg1"/>
                </a:solidFill>
              </a:rPr>
              <a:t>Rules of Civil Procedure, at Rule 61.07</a:t>
            </a:r>
            <a:endParaRPr lang="en-US" sz="1400" b="0" dirty="0"/>
          </a:p>
          <a:p>
            <a:pPr marL="171450" indent="-171450">
              <a:buFont typeface="Arial" panose="020B0604020202020204" pitchFamily="34" charset="0"/>
              <a:buChar char="•"/>
            </a:pPr>
            <a:endParaRPr lang="en-US" sz="1400" b="0" dirty="0"/>
          </a:p>
        </p:txBody>
      </p:sp>
      <p:sp>
        <p:nvSpPr>
          <p:cNvPr id="8" name="TextBox 7">
            <a:extLst>
              <a:ext uri="{FF2B5EF4-FFF2-40B4-BE49-F238E27FC236}">
                <a16:creationId xmlns:a16="http://schemas.microsoft.com/office/drawing/2014/main" id="{62A1D4F8-B8B5-4146-B136-E23B76175812}"/>
              </a:ext>
            </a:extLst>
          </p:cNvPr>
          <p:cNvSpPr txBox="1"/>
          <p:nvPr/>
        </p:nvSpPr>
        <p:spPr>
          <a:xfrm>
            <a:off x="380999" y="1081919"/>
            <a:ext cx="5325534" cy="276999"/>
          </a:xfrm>
          <a:prstGeom prst="rect">
            <a:avLst/>
          </a:prstGeom>
          <a:noFill/>
        </p:spPr>
        <p:txBody>
          <a:bodyPr wrap="square" rtlCol="0">
            <a:spAutoFit/>
          </a:bodyPr>
          <a:lstStyle/>
          <a:p>
            <a:r>
              <a:rPr lang="en-CA" sz="1200" b="1" dirty="0"/>
              <a:t>Respondent’s failure to bring cross-appeal</a:t>
            </a:r>
          </a:p>
        </p:txBody>
      </p:sp>
    </p:spTree>
    <p:extLst>
      <p:ext uri="{BB962C8B-B14F-4D97-AF65-F5344CB8AC3E}">
        <p14:creationId xmlns:p14="http://schemas.microsoft.com/office/powerpoint/2010/main" val="41182902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Civil Appeals</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5" name="Text Placeholder 4">
            <a:extLst>
              <a:ext uri="{FF2B5EF4-FFF2-40B4-BE49-F238E27FC236}">
                <a16:creationId xmlns:a16="http://schemas.microsoft.com/office/drawing/2014/main" id="{E19B250F-2C83-482B-8517-6B2080F8EA7F}"/>
              </a:ext>
            </a:extLst>
          </p:cNvPr>
          <p:cNvSpPr>
            <a:spLocks noGrp="1"/>
          </p:cNvSpPr>
          <p:nvPr>
            <p:ph type="body" sz="quarter" idx="18"/>
          </p:nvPr>
        </p:nvSpPr>
        <p:spPr>
          <a:xfrm>
            <a:off x="448733" y="1718734"/>
            <a:ext cx="1914527" cy="2286002"/>
          </a:xfrm>
          <a:solidFill>
            <a:schemeClr val="accent5"/>
          </a:solidFill>
        </p:spPr>
        <p:txBody>
          <a:bodyPr/>
          <a:lstStyle/>
          <a:p>
            <a:endParaRPr lang="en-US" dirty="0">
              <a:solidFill>
                <a:schemeClr val="bg1"/>
              </a:solidFill>
            </a:endParaRPr>
          </a:p>
          <a:p>
            <a:endParaRPr lang="en-US" dirty="0">
              <a:solidFill>
                <a:schemeClr val="bg1"/>
              </a:solidFill>
            </a:endParaRPr>
          </a:p>
          <a:p>
            <a:r>
              <a:rPr lang="en-US" dirty="0">
                <a:solidFill>
                  <a:schemeClr val="bg1"/>
                </a:solidFill>
              </a:rPr>
              <a:t>Ordinary civil standards of appeal apply:</a:t>
            </a:r>
          </a:p>
          <a:p>
            <a:endParaRPr lang="en-CA" dirty="0"/>
          </a:p>
        </p:txBody>
      </p:sp>
      <p:sp>
        <p:nvSpPr>
          <p:cNvPr id="7" name="Text Placeholder 6">
            <a:extLst>
              <a:ext uri="{FF2B5EF4-FFF2-40B4-BE49-F238E27FC236}">
                <a16:creationId xmlns:a16="http://schemas.microsoft.com/office/drawing/2014/main" id="{CC406B96-1511-4EDF-B6FF-A091AC601570}"/>
              </a:ext>
            </a:extLst>
          </p:cNvPr>
          <p:cNvSpPr>
            <a:spLocks noGrp="1"/>
          </p:cNvSpPr>
          <p:nvPr>
            <p:ph type="body" sz="quarter" idx="19"/>
          </p:nvPr>
        </p:nvSpPr>
        <p:spPr>
          <a:xfrm>
            <a:off x="2559050" y="2127249"/>
            <a:ext cx="1914531" cy="1877487"/>
          </a:xfrm>
          <a:solidFill>
            <a:schemeClr val="bg1">
              <a:lumMod val="95000"/>
            </a:schemeClr>
          </a:solidFill>
        </p:spPr>
        <p:txBody>
          <a:bodyPr/>
          <a:lstStyle/>
          <a:p>
            <a:endParaRPr lang="en-CA" dirty="0"/>
          </a:p>
          <a:p>
            <a:r>
              <a:rPr lang="en-CA" b="0" dirty="0"/>
              <a:t>Depends on nature of the question (be candid with Court);</a:t>
            </a:r>
          </a:p>
        </p:txBody>
      </p:sp>
      <p:sp>
        <p:nvSpPr>
          <p:cNvPr id="8" name="Text Placeholder 7">
            <a:extLst>
              <a:ext uri="{FF2B5EF4-FFF2-40B4-BE49-F238E27FC236}">
                <a16:creationId xmlns:a16="http://schemas.microsoft.com/office/drawing/2014/main" id="{5BB549F8-7BA1-46FF-8A1B-214161B54D7E}"/>
              </a:ext>
            </a:extLst>
          </p:cNvPr>
          <p:cNvSpPr>
            <a:spLocks noGrp="1"/>
          </p:cNvSpPr>
          <p:nvPr>
            <p:ph type="body" sz="quarter" idx="20"/>
          </p:nvPr>
        </p:nvSpPr>
        <p:spPr>
          <a:xfrm>
            <a:off x="4664075" y="2127249"/>
            <a:ext cx="1914527" cy="1877487"/>
          </a:xfrm>
          <a:solidFill>
            <a:schemeClr val="bg1">
              <a:lumMod val="95000"/>
            </a:schemeClr>
          </a:solidFill>
        </p:spPr>
        <p:txBody>
          <a:bodyPr/>
          <a:lstStyle/>
          <a:p>
            <a:endParaRPr lang="en-US" dirty="0"/>
          </a:p>
          <a:p>
            <a:r>
              <a:rPr lang="en-CA" b="0" dirty="0"/>
              <a:t>Questions of pure law </a:t>
            </a:r>
            <a:r>
              <a:rPr lang="en-CA" sz="1200" b="0" i="0" kern="1200" dirty="0">
                <a:solidFill>
                  <a:schemeClr val="tx1"/>
                </a:solidFill>
                <a:effectLst/>
                <a:latin typeface="+mn-lt"/>
                <a:ea typeface="+mn-ea"/>
                <a:cs typeface="+mn-cs"/>
              </a:rPr>
              <a:t>→ less deferential standard of correctness; and</a:t>
            </a:r>
            <a:endParaRPr lang="en-CA" b="0" dirty="0"/>
          </a:p>
        </p:txBody>
      </p:sp>
      <p:sp>
        <p:nvSpPr>
          <p:cNvPr id="9" name="Text Placeholder 8">
            <a:extLst>
              <a:ext uri="{FF2B5EF4-FFF2-40B4-BE49-F238E27FC236}">
                <a16:creationId xmlns:a16="http://schemas.microsoft.com/office/drawing/2014/main" id="{238AA619-A784-49B3-93FE-ACD352BAAD54}"/>
              </a:ext>
            </a:extLst>
          </p:cNvPr>
          <p:cNvSpPr>
            <a:spLocks noGrp="1"/>
          </p:cNvSpPr>
          <p:nvPr>
            <p:ph type="body" sz="quarter" idx="21"/>
          </p:nvPr>
        </p:nvSpPr>
        <p:spPr>
          <a:xfrm>
            <a:off x="6769097" y="2127249"/>
            <a:ext cx="1833036" cy="1877487"/>
          </a:xfrm>
          <a:solidFill>
            <a:schemeClr val="bg1">
              <a:lumMod val="95000"/>
            </a:schemeClr>
          </a:solidFill>
        </p:spPr>
        <p:txBody>
          <a:bodyPr/>
          <a:lstStyle/>
          <a:p>
            <a:endParaRPr lang="en-US" dirty="0"/>
          </a:p>
          <a:p>
            <a:r>
              <a:rPr lang="en-CA" b="0" dirty="0"/>
              <a:t>Questions of fact or mixed fact and law (where legal question not extricable) </a:t>
            </a:r>
            <a:r>
              <a:rPr lang="en-CA" sz="1200" b="0" i="0" kern="1200" dirty="0">
                <a:solidFill>
                  <a:schemeClr val="tx1"/>
                </a:solidFill>
                <a:effectLst/>
                <a:latin typeface="+mn-lt"/>
                <a:ea typeface="+mn-ea"/>
                <a:cs typeface="+mn-cs"/>
              </a:rPr>
              <a:t>→ deferential standard of “palpable and overriding error”.</a:t>
            </a:r>
            <a:endParaRPr lang="en-CA" b="0" dirty="0"/>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4"/>
          </p:nvPr>
        </p:nvSpPr>
        <p:spPr/>
        <p:txBody>
          <a:bodyPr/>
          <a:lstStyle/>
          <a:p>
            <a:fld id="{D41FAE98-9FDA-8740-8F93-1E3A00396EB1}" type="slidenum">
              <a:rPr lang="en-US" smtClean="0"/>
              <a:pPr/>
              <a:t>35</a:t>
            </a:fld>
            <a:endParaRPr lang="en-US" dirty="0"/>
          </a:p>
        </p:txBody>
      </p:sp>
      <p:sp>
        <p:nvSpPr>
          <p:cNvPr id="6" name="Text Placeholder 12">
            <a:extLst>
              <a:ext uri="{FF2B5EF4-FFF2-40B4-BE49-F238E27FC236}">
                <a16:creationId xmlns:a16="http://schemas.microsoft.com/office/drawing/2014/main" id="{FAF802A9-0E77-42B8-AB93-757B664DD322}"/>
              </a:ext>
            </a:extLst>
          </p:cNvPr>
          <p:cNvSpPr txBox="1">
            <a:spLocks/>
          </p:cNvSpPr>
          <p:nvPr/>
        </p:nvSpPr>
        <p:spPr>
          <a:xfrm>
            <a:off x="457202" y="817533"/>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Common mistakes and pitfalls</a:t>
            </a:r>
          </a:p>
        </p:txBody>
      </p:sp>
      <p:sp>
        <p:nvSpPr>
          <p:cNvPr id="10" name="TextBox 9">
            <a:extLst>
              <a:ext uri="{FF2B5EF4-FFF2-40B4-BE49-F238E27FC236}">
                <a16:creationId xmlns:a16="http://schemas.microsoft.com/office/drawing/2014/main" id="{CBEB42E8-1628-43CB-A689-0643E47763A4}"/>
              </a:ext>
            </a:extLst>
          </p:cNvPr>
          <p:cNvSpPr txBox="1"/>
          <p:nvPr/>
        </p:nvSpPr>
        <p:spPr>
          <a:xfrm>
            <a:off x="374075" y="1137487"/>
            <a:ext cx="5147734" cy="276999"/>
          </a:xfrm>
          <a:prstGeom prst="rect">
            <a:avLst/>
          </a:prstGeom>
          <a:noFill/>
        </p:spPr>
        <p:txBody>
          <a:bodyPr wrap="square" rtlCol="0">
            <a:spAutoFit/>
          </a:bodyPr>
          <a:lstStyle/>
          <a:p>
            <a:r>
              <a:rPr lang="en-CA" sz="1200" b="1" dirty="0"/>
              <a:t>Failing to identify appellate standards of review</a:t>
            </a:r>
          </a:p>
        </p:txBody>
      </p:sp>
      <p:sp>
        <p:nvSpPr>
          <p:cNvPr id="4" name="TextBox 3">
            <a:extLst>
              <a:ext uri="{FF2B5EF4-FFF2-40B4-BE49-F238E27FC236}">
                <a16:creationId xmlns:a16="http://schemas.microsoft.com/office/drawing/2014/main" id="{14A57EB7-3EEB-4284-B31C-FE3F54430802}"/>
              </a:ext>
            </a:extLst>
          </p:cNvPr>
          <p:cNvSpPr txBox="1"/>
          <p:nvPr/>
        </p:nvSpPr>
        <p:spPr>
          <a:xfrm>
            <a:off x="457202" y="4180689"/>
            <a:ext cx="8226423" cy="276999"/>
          </a:xfrm>
          <a:prstGeom prst="rect">
            <a:avLst/>
          </a:prstGeom>
          <a:noFill/>
        </p:spPr>
        <p:txBody>
          <a:bodyPr wrap="square" rtlCol="0">
            <a:spAutoFit/>
          </a:bodyPr>
          <a:lstStyle/>
          <a:p>
            <a:r>
              <a:rPr lang="en-CA" sz="1200" i="1" dirty="0"/>
              <a:t>Vavilov, supra </a:t>
            </a:r>
            <a:r>
              <a:rPr lang="en-CA" sz="1200" dirty="0"/>
              <a:t>at para. 37, </a:t>
            </a:r>
            <a:r>
              <a:rPr lang="en-CA" sz="1200" i="1" dirty="0"/>
              <a:t>citing Housen v. Nikolaisen, </a:t>
            </a:r>
            <a:r>
              <a:rPr lang="en-CA" sz="1200" dirty="0"/>
              <a:t>2002 SCC 33</a:t>
            </a:r>
          </a:p>
        </p:txBody>
      </p:sp>
    </p:spTree>
    <p:extLst>
      <p:ext uri="{BB962C8B-B14F-4D97-AF65-F5344CB8AC3E}">
        <p14:creationId xmlns:p14="http://schemas.microsoft.com/office/powerpoint/2010/main" val="2586098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D1BC58-B145-4BF6-817B-7B142EDA89BB}"/>
              </a:ext>
            </a:extLst>
          </p:cNvPr>
          <p:cNvSpPr>
            <a:spLocks noGrp="1"/>
          </p:cNvSpPr>
          <p:nvPr>
            <p:ph type="sldNum" sz="quarter" idx="10"/>
          </p:nvPr>
        </p:nvSpPr>
        <p:spPr>
          <a:xfrm>
            <a:off x="8169276" y="4597400"/>
            <a:ext cx="514349" cy="550319"/>
          </a:xfrm>
        </p:spPr>
        <p:txBody>
          <a:bodyPr anchor="ctr">
            <a:normAutofit/>
          </a:bodyPr>
          <a:lstStyle/>
          <a:p>
            <a:pPr>
              <a:spcAft>
                <a:spcPts val="600"/>
              </a:spcAft>
            </a:pPr>
            <a:fld id="{D41FAE98-9FDA-8740-8F93-1E3A00396EB1}" type="slidenum">
              <a:rPr lang="en-US" smtClean="0"/>
              <a:pPr>
                <a:spcAft>
                  <a:spcPts val="600"/>
                </a:spcAft>
              </a:pPr>
              <a:t>36</a:t>
            </a:fld>
            <a:endParaRPr lang="en-US" dirty="0"/>
          </a:p>
        </p:txBody>
      </p:sp>
      <p:sp>
        <p:nvSpPr>
          <p:cNvPr id="3" name="Title 2">
            <a:extLst>
              <a:ext uri="{FF2B5EF4-FFF2-40B4-BE49-F238E27FC236}">
                <a16:creationId xmlns:a16="http://schemas.microsoft.com/office/drawing/2014/main" id="{D25E4AEB-542D-4485-B8BA-C29107598AC6}"/>
              </a:ext>
            </a:extLst>
          </p:cNvPr>
          <p:cNvSpPr>
            <a:spLocks noGrp="1"/>
          </p:cNvSpPr>
          <p:nvPr>
            <p:ph type="title"/>
          </p:nvPr>
        </p:nvSpPr>
        <p:spPr>
          <a:xfrm>
            <a:off x="457200" y="454025"/>
            <a:ext cx="8226425" cy="339316"/>
          </a:xfrm>
        </p:spPr>
        <p:txBody>
          <a:bodyPr anchor="t">
            <a:normAutofit/>
          </a:bodyPr>
          <a:lstStyle/>
          <a:p>
            <a:r>
              <a:rPr lang="en-US" dirty="0"/>
              <a:t>Civil Appeals</a:t>
            </a:r>
            <a:endParaRPr lang="en-CA" dirty="0"/>
          </a:p>
        </p:txBody>
      </p:sp>
      <p:graphicFrame>
        <p:nvGraphicFramePr>
          <p:cNvPr id="7" name="Text Placeholder 4">
            <a:extLst>
              <a:ext uri="{FF2B5EF4-FFF2-40B4-BE49-F238E27FC236}">
                <a16:creationId xmlns:a16="http://schemas.microsoft.com/office/drawing/2014/main" id="{18329166-032E-0A7B-87D5-48B841F1DC2D}"/>
              </a:ext>
            </a:extLst>
          </p:cNvPr>
          <p:cNvGraphicFramePr/>
          <p:nvPr/>
        </p:nvGraphicFramePr>
        <p:xfrm>
          <a:off x="711201" y="1879924"/>
          <a:ext cx="7458076" cy="2348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8">
            <a:extLst>
              <a:ext uri="{FF2B5EF4-FFF2-40B4-BE49-F238E27FC236}">
                <a16:creationId xmlns:a16="http://schemas.microsoft.com/office/drawing/2014/main" id="{B0FB0B0F-0612-45FD-89DD-36377103F09D}"/>
              </a:ext>
            </a:extLst>
          </p:cNvPr>
          <p:cNvSpPr>
            <a:spLocks noGrp="1"/>
          </p:cNvSpPr>
          <p:nvPr>
            <p:ph type="body" sz="quarter" idx="13"/>
          </p:nvPr>
        </p:nvSpPr>
        <p:spPr>
          <a:xfrm>
            <a:off x="457202" y="794000"/>
            <a:ext cx="8226423" cy="208255"/>
          </a:xfrm>
        </p:spPr>
        <p:txBody>
          <a:bodyPr/>
          <a:lstStyle/>
          <a:p>
            <a:r>
              <a:rPr lang="en-US" dirty="0"/>
              <a:t>Common mistakes and pitfalls</a:t>
            </a:r>
          </a:p>
        </p:txBody>
      </p:sp>
      <p:sp>
        <p:nvSpPr>
          <p:cNvPr id="8" name="Rectangle: Rounded Corners 7">
            <a:extLst>
              <a:ext uri="{FF2B5EF4-FFF2-40B4-BE49-F238E27FC236}">
                <a16:creationId xmlns:a16="http://schemas.microsoft.com/office/drawing/2014/main" id="{B63342C5-B25B-46A1-8646-9D960D5B6CD8}"/>
              </a:ext>
            </a:extLst>
          </p:cNvPr>
          <p:cNvSpPr/>
          <p:nvPr/>
        </p:nvSpPr>
        <p:spPr>
          <a:xfrm>
            <a:off x="974723" y="1705625"/>
            <a:ext cx="7458076" cy="2274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0000"/>
              </a:lnSpc>
            </a:pPr>
            <a:r>
              <a:rPr lang="en-US" sz="1200" dirty="0"/>
              <a:t>Respondent may want to entertain bringing a motion for security for costs of the appeal where the appeal:</a:t>
            </a:r>
          </a:p>
          <a:p>
            <a:pPr lvl="0">
              <a:lnSpc>
                <a:spcPct val="100000"/>
              </a:lnSpc>
            </a:pPr>
            <a:endParaRPr lang="en-US" sz="1200" dirty="0"/>
          </a:p>
          <a:p>
            <a:pPr lvl="0">
              <a:lnSpc>
                <a:spcPct val="100000"/>
              </a:lnSpc>
            </a:pPr>
            <a:r>
              <a:rPr lang="en-US" sz="1200" dirty="0"/>
              <a:t>•  appears frivolous; or </a:t>
            </a:r>
          </a:p>
          <a:p>
            <a:pPr lvl="0">
              <a:lnSpc>
                <a:spcPct val="100000"/>
              </a:lnSpc>
            </a:pPr>
            <a:r>
              <a:rPr lang="en-US" sz="1200" dirty="0"/>
              <a:t>•  the appellant lacks the ability to pay an adverse costs award.</a:t>
            </a:r>
          </a:p>
        </p:txBody>
      </p:sp>
      <p:sp>
        <p:nvSpPr>
          <p:cNvPr id="9" name="TextBox 8">
            <a:extLst>
              <a:ext uri="{FF2B5EF4-FFF2-40B4-BE49-F238E27FC236}">
                <a16:creationId xmlns:a16="http://schemas.microsoft.com/office/drawing/2014/main" id="{45E5E292-CFF5-46F0-949B-F3FA55223657}"/>
              </a:ext>
            </a:extLst>
          </p:cNvPr>
          <p:cNvSpPr txBox="1"/>
          <p:nvPr/>
        </p:nvSpPr>
        <p:spPr>
          <a:xfrm>
            <a:off x="374075" y="1088748"/>
            <a:ext cx="5147734" cy="276999"/>
          </a:xfrm>
          <a:prstGeom prst="rect">
            <a:avLst/>
          </a:prstGeom>
          <a:noFill/>
        </p:spPr>
        <p:txBody>
          <a:bodyPr wrap="square" rtlCol="0">
            <a:spAutoFit/>
          </a:bodyPr>
          <a:lstStyle/>
          <a:p>
            <a:r>
              <a:rPr lang="en-CA" sz="1200" b="1" dirty="0"/>
              <a:t>Failing to seek security for costs of the appeal</a:t>
            </a:r>
          </a:p>
        </p:txBody>
      </p:sp>
    </p:spTree>
    <p:extLst>
      <p:ext uri="{BB962C8B-B14F-4D97-AF65-F5344CB8AC3E}">
        <p14:creationId xmlns:p14="http://schemas.microsoft.com/office/powerpoint/2010/main" val="1218363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Civil Appeals</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5" name="Text Placeholder 4">
            <a:extLst>
              <a:ext uri="{FF2B5EF4-FFF2-40B4-BE49-F238E27FC236}">
                <a16:creationId xmlns:a16="http://schemas.microsoft.com/office/drawing/2014/main" id="{E19B250F-2C83-482B-8517-6B2080F8EA7F}"/>
              </a:ext>
            </a:extLst>
          </p:cNvPr>
          <p:cNvSpPr>
            <a:spLocks noGrp="1"/>
          </p:cNvSpPr>
          <p:nvPr>
            <p:ph type="body" sz="quarter" idx="18"/>
          </p:nvPr>
        </p:nvSpPr>
        <p:spPr>
          <a:xfrm>
            <a:off x="448733" y="1718734"/>
            <a:ext cx="1914527" cy="2286002"/>
          </a:xfrm>
          <a:solidFill>
            <a:schemeClr val="accent5"/>
          </a:solidFill>
        </p:spPr>
        <p:txBody>
          <a:bodyPr/>
          <a:lstStyle/>
          <a:p>
            <a:endParaRPr lang="en-US" dirty="0">
              <a:solidFill>
                <a:schemeClr val="bg1"/>
              </a:solidFill>
            </a:endParaRPr>
          </a:p>
          <a:p>
            <a:endParaRPr lang="en-US" dirty="0">
              <a:solidFill>
                <a:schemeClr val="bg1"/>
              </a:solidFill>
            </a:endParaRPr>
          </a:p>
          <a:p>
            <a:r>
              <a:rPr lang="en-US" dirty="0">
                <a:solidFill>
                  <a:schemeClr val="bg1"/>
                </a:solidFill>
              </a:rPr>
              <a:t>Security for costs may be awarded where:</a:t>
            </a:r>
          </a:p>
          <a:p>
            <a:endParaRPr lang="en-CA" dirty="0"/>
          </a:p>
        </p:txBody>
      </p:sp>
      <p:sp>
        <p:nvSpPr>
          <p:cNvPr id="7" name="Text Placeholder 6">
            <a:extLst>
              <a:ext uri="{FF2B5EF4-FFF2-40B4-BE49-F238E27FC236}">
                <a16:creationId xmlns:a16="http://schemas.microsoft.com/office/drawing/2014/main" id="{CC406B96-1511-4EDF-B6FF-A091AC601570}"/>
              </a:ext>
            </a:extLst>
          </p:cNvPr>
          <p:cNvSpPr>
            <a:spLocks noGrp="1"/>
          </p:cNvSpPr>
          <p:nvPr>
            <p:ph type="body" sz="quarter" idx="19"/>
          </p:nvPr>
        </p:nvSpPr>
        <p:spPr>
          <a:xfrm>
            <a:off x="2559050" y="2127249"/>
            <a:ext cx="1914531" cy="1877487"/>
          </a:xfrm>
          <a:solidFill>
            <a:schemeClr val="bg1">
              <a:lumMod val="95000"/>
            </a:schemeClr>
          </a:solidFill>
        </p:spPr>
        <p:txBody>
          <a:bodyPr/>
          <a:lstStyle/>
          <a:p>
            <a:endParaRPr lang="en-CA" dirty="0"/>
          </a:p>
          <a:p>
            <a:r>
              <a:rPr lang="en-CA" b="0" dirty="0"/>
              <a:t>Appeal is frivolous and vexatious and appellant has insufficient assets;</a:t>
            </a:r>
          </a:p>
        </p:txBody>
      </p:sp>
      <p:sp>
        <p:nvSpPr>
          <p:cNvPr id="8" name="Text Placeholder 7">
            <a:extLst>
              <a:ext uri="{FF2B5EF4-FFF2-40B4-BE49-F238E27FC236}">
                <a16:creationId xmlns:a16="http://schemas.microsoft.com/office/drawing/2014/main" id="{5BB549F8-7BA1-46FF-8A1B-214161B54D7E}"/>
              </a:ext>
            </a:extLst>
          </p:cNvPr>
          <p:cNvSpPr>
            <a:spLocks noGrp="1"/>
          </p:cNvSpPr>
          <p:nvPr>
            <p:ph type="body" sz="quarter" idx="20"/>
          </p:nvPr>
        </p:nvSpPr>
        <p:spPr>
          <a:xfrm>
            <a:off x="4664075" y="2127249"/>
            <a:ext cx="1914527" cy="1877487"/>
          </a:xfrm>
          <a:solidFill>
            <a:schemeClr val="bg1">
              <a:lumMod val="95000"/>
            </a:schemeClr>
          </a:solidFill>
        </p:spPr>
        <p:txBody>
          <a:bodyPr/>
          <a:lstStyle/>
          <a:p>
            <a:endParaRPr lang="en-US" dirty="0"/>
          </a:p>
          <a:p>
            <a:r>
              <a:rPr lang="en-CA" b="0" dirty="0"/>
              <a:t>Security for costs should be ordered “for other good reason”; and</a:t>
            </a:r>
          </a:p>
        </p:txBody>
      </p:sp>
      <p:sp>
        <p:nvSpPr>
          <p:cNvPr id="9" name="Text Placeholder 8">
            <a:extLst>
              <a:ext uri="{FF2B5EF4-FFF2-40B4-BE49-F238E27FC236}">
                <a16:creationId xmlns:a16="http://schemas.microsoft.com/office/drawing/2014/main" id="{238AA619-A784-49B3-93FE-ACD352BAAD54}"/>
              </a:ext>
            </a:extLst>
          </p:cNvPr>
          <p:cNvSpPr>
            <a:spLocks noGrp="1"/>
          </p:cNvSpPr>
          <p:nvPr>
            <p:ph type="body" sz="quarter" idx="21"/>
          </p:nvPr>
        </p:nvSpPr>
        <p:spPr>
          <a:xfrm>
            <a:off x="6769097" y="2127249"/>
            <a:ext cx="1833036" cy="1877487"/>
          </a:xfrm>
          <a:solidFill>
            <a:schemeClr val="bg1">
              <a:lumMod val="95000"/>
            </a:schemeClr>
          </a:solidFill>
        </p:spPr>
        <p:txBody>
          <a:bodyPr/>
          <a:lstStyle/>
          <a:p>
            <a:endParaRPr lang="en-US" dirty="0"/>
          </a:p>
          <a:p>
            <a:r>
              <a:rPr lang="en-CA" b="0" dirty="0"/>
              <a:t>Court will apply “holistic analysis”, considering whether it would be just to order security in view of the circumstances and “interests of justice”.</a:t>
            </a:r>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4"/>
          </p:nvPr>
        </p:nvSpPr>
        <p:spPr/>
        <p:txBody>
          <a:bodyPr/>
          <a:lstStyle/>
          <a:p>
            <a:fld id="{D41FAE98-9FDA-8740-8F93-1E3A00396EB1}" type="slidenum">
              <a:rPr lang="en-US" smtClean="0"/>
              <a:pPr/>
              <a:t>37</a:t>
            </a:fld>
            <a:endParaRPr lang="en-US" dirty="0"/>
          </a:p>
        </p:txBody>
      </p:sp>
      <p:sp>
        <p:nvSpPr>
          <p:cNvPr id="6" name="Text Placeholder 12">
            <a:extLst>
              <a:ext uri="{FF2B5EF4-FFF2-40B4-BE49-F238E27FC236}">
                <a16:creationId xmlns:a16="http://schemas.microsoft.com/office/drawing/2014/main" id="{FAF802A9-0E77-42B8-AB93-757B664DD322}"/>
              </a:ext>
            </a:extLst>
          </p:cNvPr>
          <p:cNvSpPr txBox="1">
            <a:spLocks/>
          </p:cNvSpPr>
          <p:nvPr/>
        </p:nvSpPr>
        <p:spPr>
          <a:xfrm>
            <a:off x="457202" y="817533"/>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Common mistakes and pitfalls</a:t>
            </a:r>
          </a:p>
        </p:txBody>
      </p:sp>
      <p:sp>
        <p:nvSpPr>
          <p:cNvPr id="10" name="TextBox 9">
            <a:extLst>
              <a:ext uri="{FF2B5EF4-FFF2-40B4-BE49-F238E27FC236}">
                <a16:creationId xmlns:a16="http://schemas.microsoft.com/office/drawing/2014/main" id="{CBEB42E8-1628-43CB-A689-0643E47763A4}"/>
              </a:ext>
            </a:extLst>
          </p:cNvPr>
          <p:cNvSpPr txBox="1"/>
          <p:nvPr/>
        </p:nvSpPr>
        <p:spPr>
          <a:xfrm>
            <a:off x="374075" y="1137487"/>
            <a:ext cx="5147734" cy="276999"/>
          </a:xfrm>
          <a:prstGeom prst="rect">
            <a:avLst/>
          </a:prstGeom>
          <a:noFill/>
        </p:spPr>
        <p:txBody>
          <a:bodyPr wrap="square" rtlCol="0">
            <a:spAutoFit/>
          </a:bodyPr>
          <a:lstStyle/>
          <a:p>
            <a:r>
              <a:rPr lang="en-CA" sz="1200" b="1" dirty="0"/>
              <a:t>Failing to seek security for costs of the appeal</a:t>
            </a:r>
          </a:p>
        </p:txBody>
      </p:sp>
      <p:sp>
        <p:nvSpPr>
          <p:cNvPr id="4" name="TextBox 3">
            <a:extLst>
              <a:ext uri="{FF2B5EF4-FFF2-40B4-BE49-F238E27FC236}">
                <a16:creationId xmlns:a16="http://schemas.microsoft.com/office/drawing/2014/main" id="{14A57EB7-3EEB-4284-B31C-FE3F54430802}"/>
              </a:ext>
            </a:extLst>
          </p:cNvPr>
          <p:cNvSpPr txBox="1"/>
          <p:nvPr/>
        </p:nvSpPr>
        <p:spPr>
          <a:xfrm>
            <a:off x="457202" y="4180689"/>
            <a:ext cx="8226423" cy="276999"/>
          </a:xfrm>
          <a:prstGeom prst="rect">
            <a:avLst/>
          </a:prstGeom>
          <a:noFill/>
        </p:spPr>
        <p:txBody>
          <a:bodyPr wrap="square" rtlCol="0">
            <a:spAutoFit/>
          </a:bodyPr>
          <a:lstStyle/>
          <a:p>
            <a:r>
              <a:rPr lang="en-CA" sz="1200" i="1" dirty="0"/>
              <a:t>Richardson v. Arsenov, </a:t>
            </a:r>
            <a:r>
              <a:rPr lang="en-CA" sz="1200" dirty="0"/>
              <a:t>2022 ONCA 137, at paras. 8-9</a:t>
            </a:r>
          </a:p>
        </p:txBody>
      </p:sp>
    </p:spTree>
    <p:extLst>
      <p:ext uri="{BB962C8B-B14F-4D97-AF65-F5344CB8AC3E}">
        <p14:creationId xmlns:p14="http://schemas.microsoft.com/office/powerpoint/2010/main" val="113381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CA" spc="15" dirty="0"/>
              <a:t>Civil Appeals</a:t>
            </a:r>
            <a:endParaRPr spc="15"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2511858970"/>
              </p:ext>
            </p:extLst>
          </p:nvPr>
        </p:nvGraphicFramePr>
        <p:xfrm>
          <a:off x="457200" y="1461938"/>
          <a:ext cx="8226424" cy="2585923"/>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665683">
                <a:tc gridSpan="2">
                  <a:txBody>
                    <a:bodyPr/>
                    <a:lstStyle/>
                    <a:p>
                      <a:pPr marL="0" indent="0">
                        <a:buFont typeface="Arial" panose="020B0604020202020204" pitchFamily="34" charset="0"/>
                        <a:buNone/>
                      </a:pPr>
                      <a:r>
                        <a:rPr lang="en-US" sz="1200" dirty="0"/>
                        <a:t>High onus on party seeking to raise new issues on appeal </a:t>
                      </a:r>
                      <a:r>
                        <a:rPr lang="en-CA" sz="1200" b="1" i="0" kern="1200" dirty="0">
                          <a:solidFill>
                            <a:schemeClr val="bg1"/>
                          </a:solidFill>
                          <a:effectLst/>
                          <a:latin typeface="+mn-lt"/>
                          <a:ea typeface="+mn-ea"/>
                          <a:cs typeface="+mn-cs"/>
                        </a:rPr>
                        <a:t>→ reluctance based on fairness concerns</a:t>
                      </a:r>
                      <a:endParaRPr lang="en-US" sz="1200" dirty="0"/>
                    </a:p>
                  </a:txBody>
                  <a:tcPr anchor="ctr">
                    <a:solidFill>
                      <a:schemeClr val="accent6">
                        <a:lumMod val="50000"/>
                      </a:schemeClr>
                    </a:solidFill>
                  </a:tcPr>
                </a:tc>
                <a:tc hMerge="1">
                  <a:txBody>
                    <a:bodyPr/>
                    <a:lstStyle/>
                    <a:p>
                      <a:pPr marL="0" marR="70485" indent="0">
                        <a:lnSpc>
                          <a:spcPct val="100000"/>
                        </a:lnSpc>
                        <a:spcBef>
                          <a:spcPts val="125"/>
                        </a:spcBef>
                        <a:buFont typeface="Arial" panose="020B0604020202020204" pitchFamily="34" charset="0"/>
                        <a:buNone/>
                        <a:tabLst>
                          <a:tab pos="114935" algn="l"/>
                        </a:tabLst>
                      </a:pPr>
                      <a:endParaRPr lang="en-US" sz="1200" spc="35" dirty="0"/>
                    </a:p>
                  </a:txBody>
                  <a:tcPr anchor="ctr"/>
                </a:tc>
                <a:extLst>
                  <a:ext uri="{0D108BD9-81ED-4DB2-BD59-A6C34878D82A}">
                    <a16:rowId xmlns:a16="http://schemas.microsoft.com/office/drawing/2014/main" val="1279681810"/>
                  </a:ext>
                </a:extLst>
              </a:tr>
              <a:tr h="665683">
                <a:tc>
                  <a:txBody>
                    <a:bodyPr/>
                    <a:lstStyle/>
                    <a:p>
                      <a:pPr marL="0" indent="0">
                        <a:buFont typeface="Arial" panose="020B0604020202020204" pitchFamily="34" charset="0"/>
                        <a:buNone/>
                      </a:pPr>
                      <a:r>
                        <a:rPr lang="en-US" sz="1200" dirty="0"/>
                        <a:t>Appellant must show:</a:t>
                      </a:r>
                    </a:p>
                  </a:txBody>
                  <a:tcPr anchor="ctr">
                    <a:solidFill>
                      <a:schemeClr val="accent6">
                        <a:lumMod val="75000"/>
                      </a:schemeClr>
                    </a:solidFill>
                  </a:tcPr>
                </a:tc>
                <a:tc>
                  <a:txBody>
                    <a:bodyPr/>
                    <a:lstStyle/>
                    <a:p>
                      <a:pPr marL="91" lvl="0" indent="0">
                        <a:buFont typeface="Arial" panose="020B0604020202020204" pitchFamily="34" charset="0"/>
                        <a:buNone/>
                      </a:pPr>
                      <a:endParaRPr lang="en-US" sz="1200" dirty="0"/>
                    </a:p>
                    <a:p>
                      <a:pPr marL="171541" lvl="0" indent="-171450">
                        <a:buFont typeface="Arial" panose="020B0604020202020204" pitchFamily="34" charset="0"/>
                        <a:buChar char="•"/>
                      </a:pPr>
                      <a:r>
                        <a:rPr lang="en-US" sz="1200" dirty="0"/>
                        <a:t>All the facts necessary to address new point are before the Court as fully as if issue was raised at trial; and</a:t>
                      </a:r>
                    </a:p>
                    <a:p>
                      <a:pPr marL="171541" lvl="0" indent="-171450">
                        <a:buFont typeface="Arial" panose="020B0604020202020204" pitchFamily="34" charset="0"/>
                        <a:buChar char="•"/>
                      </a:pPr>
                      <a:endParaRPr lang="en-US" sz="1200" dirty="0"/>
                    </a:p>
                    <a:p>
                      <a:pPr marL="171541" lvl="0" indent="-171450">
                        <a:buFont typeface="Arial" panose="020B0604020202020204" pitchFamily="34" charset="0"/>
                        <a:buChar char="•"/>
                      </a:pPr>
                      <a:r>
                        <a:rPr lang="en-US" sz="1200" dirty="0"/>
                        <a:t>If the new issue is one of pure law, burden necessarily eases as factual record unnecessary.</a:t>
                      </a:r>
                    </a:p>
                    <a:p>
                      <a:pPr marL="91" lvl="0" indent="0">
                        <a:buFont typeface="Arial" panose="020B0604020202020204" pitchFamily="34" charset="0"/>
                        <a:buNone/>
                      </a:pPr>
                      <a:endParaRPr lang="en-US" sz="1200" dirty="0"/>
                    </a:p>
                    <a:p>
                      <a:pPr marL="91" lvl="0" indent="0">
                        <a:buFont typeface="Arial" panose="020B0604020202020204" pitchFamily="34" charset="0"/>
                        <a:buNone/>
                      </a:pPr>
                      <a:r>
                        <a:rPr lang="en-US" sz="1200" i="0" dirty="0"/>
                        <a:t>See</a:t>
                      </a:r>
                      <a:r>
                        <a:rPr lang="en-US" sz="1200" i="1" dirty="0"/>
                        <a:t> Kaiman v. Graham, </a:t>
                      </a:r>
                      <a:r>
                        <a:rPr lang="en-US" sz="1200" i="0" dirty="0"/>
                        <a:t>2009 ONCA 77; </a:t>
                      </a:r>
                      <a:r>
                        <a:rPr lang="en-US" sz="1200" i="1" dirty="0"/>
                        <a:t>Whitby (Town) v. G &amp; G 878996 LM Ltd., </a:t>
                      </a:r>
                      <a:r>
                        <a:rPr lang="en-US" sz="1200" i="0" dirty="0"/>
                        <a:t>2020 ONCA 654</a:t>
                      </a:r>
                    </a:p>
                    <a:p>
                      <a:pPr marL="91" lvl="0" indent="0">
                        <a:buFont typeface="Arial" panose="020B0604020202020204" pitchFamily="34" charset="0"/>
                        <a:buNone/>
                      </a:pPr>
                      <a:endParaRPr lang="en-US" sz="1200" i="1" dirty="0"/>
                    </a:p>
                  </a:txBody>
                  <a:tcPr anchor="ctr"/>
                </a:tc>
                <a:extLst>
                  <a:ext uri="{0D108BD9-81ED-4DB2-BD59-A6C34878D82A}">
                    <a16:rowId xmlns:a16="http://schemas.microsoft.com/office/drawing/2014/main" val="103816174"/>
                  </a:ext>
                </a:extLst>
              </a:tr>
            </a:tbl>
          </a:graphicData>
        </a:graphic>
      </p:graphicFrame>
      <p:sp>
        <p:nvSpPr>
          <p:cNvPr id="3" name="Rectangle 2">
            <a:extLst>
              <a:ext uri="{FF2B5EF4-FFF2-40B4-BE49-F238E27FC236}">
                <a16:creationId xmlns:a16="http://schemas.microsoft.com/office/drawing/2014/main" id="{83169BB9-4509-406B-AE0B-A6C3F982C341}"/>
              </a:ext>
            </a:extLst>
          </p:cNvPr>
          <p:cNvSpPr/>
          <p:nvPr/>
        </p:nvSpPr>
        <p:spPr>
          <a:xfrm>
            <a:off x="353670" y="783567"/>
            <a:ext cx="2451312" cy="276999"/>
          </a:xfrm>
          <a:prstGeom prst="rect">
            <a:avLst/>
          </a:prstGeom>
        </p:spPr>
        <p:txBody>
          <a:bodyPr wrap="none">
            <a:spAutoFit/>
          </a:bodyPr>
          <a:lstStyle/>
          <a:p>
            <a:r>
              <a:rPr lang="en-US" sz="1200" b="1" dirty="0"/>
              <a:t>Common mistakes and pitfalls </a:t>
            </a:r>
          </a:p>
        </p:txBody>
      </p:sp>
      <p:sp>
        <p:nvSpPr>
          <p:cNvPr id="4" name="Slide Number Placeholder 3">
            <a:extLst>
              <a:ext uri="{FF2B5EF4-FFF2-40B4-BE49-F238E27FC236}">
                <a16:creationId xmlns:a16="http://schemas.microsoft.com/office/drawing/2014/main" id="{4A3197CD-9CAF-4A6C-B904-99FA8DB29EBB}"/>
              </a:ext>
            </a:extLst>
          </p:cNvPr>
          <p:cNvSpPr>
            <a:spLocks noGrp="1"/>
          </p:cNvSpPr>
          <p:nvPr>
            <p:ph type="sldNum" sz="quarter" idx="10"/>
          </p:nvPr>
        </p:nvSpPr>
        <p:spPr/>
        <p:txBody>
          <a:bodyPr/>
          <a:lstStyle/>
          <a:p>
            <a:fld id="{D41FAE98-9FDA-8740-8F93-1E3A00396EB1}" type="slidenum">
              <a:rPr lang="en-US" smtClean="0"/>
              <a:pPr/>
              <a:t>38</a:t>
            </a:fld>
            <a:endParaRPr lang="en-US" dirty="0"/>
          </a:p>
        </p:txBody>
      </p:sp>
      <p:sp>
        <p:nvSpPr>
          <p:cNvPr id="6" name="TextBox 5">
            <a:extLst>
              <a:ext uri="{FF2B5EF4-FFF2-40B4-BE49-F238E27FC236}">
                <a16:creationId xmlns:a16="http://schemas.microsoft.com/office/drawing/2014/main" id="{CB3E77D1-D88A-470B-B0EA-0D7BB1BC345B}"/>
              </a:ext>
            </a:extLst>
          </p:cNvPr>
          <p:cNvSpPr txBox="1"/>
          <p:nvPr/>
        </p:nvSpPr>
        <p:spPr>
          <a:xfrm>
            <a:off x="374075" y="1137487"/>
            <a:ext cx="5147734" cy="276999"/>
          </a:xfrm>
          <a:prstGeom prst="rect">
            <a:avLst/>
          </a:prstGeom>
          <a:noFill/>
        </p:spPr>
        <p:txBody>
          <a:bodyPr wrap="square" rtlCol="0">
            <a:spAutoFit/>
          </a:bodyPr>
          <a:lstStyle/>
          <a:p>
            <a:r>
              <a:rPr lang="en-CA" sz="1200" b="1" dirty="0"/>
              <a:t>Raising new issues on appeal</a:t>
            </a:r>
          </a:p>
        </p:txBody>
      </p:sp>
    </p:spTree>
    <p:extLst>
      <p:ext uri="{BB962C8B-B14F-4D97-AF65-F5344CB8AC3E}">
        <p14:creationId xmlns:p14="http://schemas.microsoft.com/office/powerpoint/2010/main" val="23198773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39</a:t>
            </a:fld>
            <a:endParaRPr lang="en-US" dirty="0"/>
          </a:p>
        </p:txBody>
      </p:sp>
      <p:sp>
        <p:nvSpPr>
          <p:cNvPr id="2" name="object 2"/>
          <p:cNvSpPr txBox="1">
            <a:spLocks noGrp="1"/>
          </p:cNvSpPr>
          <p:nvPr>
            <p:ph type="title"/>
          </p:nvPr>
        </p:nvSpPr>
        <p:spPr>
          <a:prstGeom prst="rect">
            <a:avLst/>
          </a:prstGeom>
        </p:spPr>
        <p:txBody>
          <a:bodyPr vert="horz" wrap="square" lIns="0" tIns="12383" rIns="0" bIns="0" rtlCol="0" anchor="t">
            <a:spAutoFit/>
          </a:bodyPr>
          <a:lstStyle/>
          <a:p>
            <a:pPr marL="9525">
              <a:lnSpc>
                <a:spcPct val="100000"/>
              </a:lnSpc>
              <a:spcBef>
                <a:spcPts val="98"/>
              </a:spcBef>
            </a:pPr>
            <a:r>
              <a:rPr lang="en-US" spc="11" dirty="0"/>
              <a:t>Civil Appeals</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Common mistakes and pitfalls</a:t>
            </a:r>
          </a:p>
          <a:p>
            <a:endParaRPr lang="en-US" dirty="0"/>
          </a:p>
        </p:txBody>
      </p:sp>
      <p:sp>
        <p:nvSpPr>
          <p:cNvPr id="6" name="Text Placeholder 5">
            <a:extLst>
              <a:ext uri="{FF2B5EF4-FFF2-40B4-BE49-F238E27FC236}">
                <a16:creationId xmlns:a16="http://schemas.microsoft.com/office/drawing/2014/main" id="{455BEC7F-30E7-4243-8D83-F1DFE2426AA8}"/>
              </a:ext>
            </a:extLst>
          </p:cNvPr>
          <p:cNvSpPr>
            <a:spLocks noGrp="1"/>
          </p:cNvSpPr>
          <p:nvPr>
            <p:ph type="body" sz="quarter" idx="15"/>
          </p:nvPr>
        </p:nvSpPr>
        <p:spPr/>
        <p:txBody>
          <a:bodyPr/>
          <a:lstStyle/>
          <a:p>
            <a:endParaRPr lang="en-CA"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1005385473"/>
              </p:ext>
            </p:extLst>
          </p:nvPr>
        </p:nvGraphicFramePr>
        <p:xfrm>
          <a:off x="457202" y="1454946"/>
          <a:ext cx="8226424" cy="2975136"/>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1398321">
                <a:tc rowSpan="2">
                  <a:txBody>
                    <a:bodyPr/>
                    <a:lstStyle/>
                    <a:p>
                      <a:pPr marL="0" indent="0">
                        <a:buFont typeface="Arial" panose="020B0604020202020204" pitchFamily="34" charset="0"/>
                        <a:buNone/>
                      </a:pPr>
                      <a:r>
                        <a:rPr lang="en-US" sz="1200" dirty="0"/>
                        <a:t>In Ontario, perfection of the appeal by the appellant required that the underlying Order be issued and entered.</a:t>
                      </a:r>
                    </a:p>
                  </a:txBody>
                  <a:tcPr anchor="ctr">
                    <a:solidFill>
                      <a:schemeClr val="accent6"/>
                    </a:solidFill>
                  </a:tcPr>
                </a:tc>
                <a:tc>
                  <a:txBody>
                    <a:bodyPr/>
                    <a:lstStyle/>
                    <a:p>
                      <a:pPr marL="171541" lvl="0" indent="-171450">
                        <a:buFont typeface="Arial" panose="020B0604020202020204" pitchFamily="34" charset="0"/>
                        <a:buChar char="•"/>
                      </a:pPr>
                      <a:r>
                        <a:rPr lang="en-US" sz="1200" dirty="0"/>
                        <a:t>Does not apply to Tribunal “orders”</a:t>
                      </a:r>
                    </a:p>
                  </a:txBody>
                  <a:tcPr anchor="ctr"/>
                </a:tc>
                <a:extLst>
                  <a:ext uri="{0D108BD9-81ED-4DB2-BD59-A6C34878D82A}">
                    <a16:rowId xmlns:a16="http://schemas.microsoft.com/office/drawing/2014/main" val="1279681810"/>
                  </a:ext>
                </a:extLst>
              </a:tr>
              <a:tr h="1576815">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p>
                  </a:txBody>
                  <a:tcPr anchor="ctr">
                    <a:solidFill>
                      <a:schemeClr val="accent6">
                        <a:lumMod val="75000"/>
                      </a:schemeClr>
                    </a:solidFill>
                  </a:tcPr>
                </a:tc>
                <a:tc>
                  <a:txBody>
                    <a:bodyPr/>
                    <a:lstStyle/>
                    <a:p>
                      <a:pPr marL="171541" lvl="0" indent="-171450">
                        <a:buFont typeface="Arial" panose="020B0604020202020204" pitchFamily="34" charset="0"/>
                        <a:buChar char="•"/>
                      </a:pPr>
                      <a:r>
                        <a:rPr lang="en-US" sz="1200" dirty="0"/>
                        <a:t>Time it will take to have Order issued and entered must be factored into the perfection deadline (usually 30 days).</a:t>
                      </a:r>
                    </a:p>
                    <a:p>
                      <a:pPr marL="0" indent="0" algn="l" fontAlgn="base">
                        <a:buFont typeface="Arial" panose="020B0604020202020204" pitchFamily="34" charset="0"/>
                        <a:buNone/>
                      </a:pPr>
                      <a:endParaRPr lang="en-US" sz="1200" b="0" i="0" dirty="0">
                        <a:solidFill>
                          <a:srgbClr val="212121"/>
                        </a:solidFill>
                        <a:effectLst/>
                        <a:latin typeface="Arial (Body)"/>
                      </a:endParaRPr>
                    </a:p>
                  </a:txBody>
                  <a:tcPr anchor="ctr"/>
                </a:tc>
                <a:extLst>
                  <a:ext uri="{0D108BD9-81ED-4DB2-BD59-A6C34878D82A}">
                    <a16:rowId xmlns:a16="http://schemas.microsoft.com/office/drawing/2014/main" val="4012441431"/>
                  </a:ext>
                </a:extLst>
              </a:tr>
            </a:tbl>
          </a:graphicData>
        </a:graphic>
      </p:graphicFrame>
      <p:sp>
        <p:nvSpPr>
          <p:cNvPr id="9" name="TextBox 8">
            <a:extLst>
              <a:ext uri="{FF2B5EF4-FFF2-40B4-BE49-F238E27FC236}">
                <a16:creationId xmlns:a16="http://schemas.microsoft.com/office/drawing/2014/main" id="{0CFE00C5-1716-4AAE-95AE-E89F5CAC995C}"/>
              </a:ext>
            </a:extLst>
          </p:cNvPr>
          <p:cNvSpPr txBox="1"/>
          <p:nvPr/>
        </p:nvSpPr>
        <p:spPr>
          <a:xfrm>
            <a:off x="380999" y="1081919"/>
            <a:ext cx="4910668" cy="276999"/>
          </a:xfrm>
          <a:prstGeom prst="rect">
            <a:avLst/>
          </a:prstGeom>
          <a:noFill/>
        </p:spPr>
        <p:txBody>
          <a:bodyPr wrap="square" rtlCol="0">
            <a:spAutoFit/>
          </a:bodyPr>
          <a:lstStyle/>
          <a:p>
            <a:r>
              <a:rPr lang="en-CA" sz="1200" b="1" dirty="0"/>
              <a:t>Failing to have underlying order issued and entered</a:t>
            </a:r>
          </a:p>
        </p:txBody>
      </p:sp>
    </p:spTree>
    <p:extLst>
      <p:ext uri="{BB962C8B-B14F-4D97-AF65-F5344CB8AC3E}">
        <p14:creationId xmlns:p14="http://schemas.microsoft.com/office/powerpoint/2010/main" val="2417503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Framework and Overview</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5" name="Text Placeholder 4">
            <a:extLst>
              <a:ext uri="{FF2B5EF4-FFF2-40B4-BE49-F238E27FC236}">
                <a16:creationId xmlns:a16="http://schemas.microsoft.com/office/drawing/2014/main" id="{E19B250F-2C83-482B-8517-6B2080F8EA7F}"/>
              </a:ext>
            </a:extLst>
          </p:cNvPr>
          <p:cNvSpPr>
            <a:spLocks noGrp="1"/>
          </p:cNvSpPr>
          <p:nvPr>
            <p:ph type="body" sz="quarter" idx="18"/>
          </p:nvPr>
        </p:nvSpPr>
        <p:spPr>
          <a:xfrm>
            <a:off x="448733" y="1718733"/>
            <a:ext cx="1926167" cy="2694517"/>
          </a:xfrm>
          <a:solidFill>
            <a:schemeClr val="accent5"/>
          </a:solidFill>
        </p:spPr>
        <p:txBody>
          <a:bodyPr/>
          <a:lstStyle/>
          <a:p>
            <a:endParaRPr lang="en-US" dirty="0">
              <a:solidFill>
                <a:schemeClr val="bg1"/>
              </a:solidFill>
            </a:endParaRPr>
          </a:p>
          <a:p>
            <a:endParaRPr lang="en-CA" sz="1300" dirty="0">
              <a:solidFill>
                <a:schemeClr val="bg1"/>
              </a:solidFill>
            </a:endParaRPr>
          </a:p>
          <a:p>
            <a:endParaRPr lang="en-CA" sz="1300" dirty="0">
              <a:solidFill>
                <a:schemeClr val="bg1"/>
              </a:solidFill>
            </a:endParaRPr>
          </a:p>
          <a:p>
            <a:pPr algn="ctr"/>
            <a:r>
              <a:rPr lang="en-CA" sz="1300" dirty="0">
                <a:solidFill>
                  <a:schemeClr val="bg1"/>
                </a:solidFill>
              </a:rPr>
              <a:t>What do they have in common?</a:t>
            </a:r>
          </a:p>
        </p:txBody>
      </p:sp>
      <p:sp>
        <p:nvSpPr>
          <p:cNvPr id="7" name="Text Placeholder 6">
            <a:extLst>
              <a:ext uri="{FF2B5EF4-FFF2-40B4-BE49-F238E27FC236}">
                <a16:creationId xmlns:a16="http://schemas.microsoft.com/office/drawing/2014/main" id="{CC406B96-1511-4EDF-B6FF-A091AC601570}"/>
              </a:ext>
            </a:extLst>
          </p:cNvPr>
          <p:cNvSpPr>
            <a:spLocks noGrp="1"/>
          </p:cNvSpPr>
          <p:nvPr>
            <p:ph type="body" sz="quarter" idx="19"/>
          </p:nvPr>
        </p:nvSpPr>
        <p:spPr>
          <a:solidFill>
            <a:schemeClr val="bg1">
              <a:lumMod val="95000"/>
            </a:schemeClr>
          </a:solidFill>
        </p:spPr>
        <p:txBody>
          <a:bodyPr/>
          <a:lstStyle/>
          <a:p>
            <a:endParaRPr lang="en-US" sz="1200" b="0" dirty="0"/>
          </a:p>
          <a:p>
            <a:r>
              <a:rPr lang="en-US" sz="1300" b="0" dirty="0"/>
              <a:t>Both are reviews of a lower Court or tribunal decision → something is “under review“.</a:t>
            </a:r>
            <a:endParaRPr lang="en-CA" sz="1300" dirty="0"/>
          </a:p>
        </p:txBody>
      </p:sp>
      <p:sp>
        <p:nvSpPr>
          <p:cNvPr id="8" name="Text Placeholder 7">
            <a:extLst>
              <a:ext uri="{FF2B5EF4-FFF2-40B4-BE49-F238E27FC236}">
                <a16:creationId xmlns:a16="http://schemas.microsoft.com/office/drawing/2014/main" id="{5BB549F8-7BA1-46FF-8A1B-214161B54D7E}"/>
              </a:ext>
            </a:extLst>
          </p:cNvPr>
          <p:cNvSpPr>
            <a:spLocks noGrp="1"/>
          </p:cNvSpPr>
          <p:nvPr>
            <p:ph type="body" sz="quarter" idx="20"/>
          </p:nvPr>
        </p:nvSpPr>
        <p:spPr>
          <a:solidFill>
            <a:schemeClr val="bg1">
              <a:lumMod val="95000"/>
            </a:schemeClr>
          </a:solidFill>
        </p:spPr>
        <p:txBody>
          <a:bodyPr/>
          <a:lstStyle/>
          <a:p>
            <a:endParaRPr lang="en-US" b="0" dirty="0"/>
          </a:p>
          <a:p>
            <a:r>
              <a:rPr lang="en-US" sz="1300" b="0" dirty="0"/>
              <a:t>Both processes are not re-hearings of the original underlying decision.</a:t>
            </a:r>
          </a:p>
          <a:p>
            <a:endParaRPr lang="en-US" b="0" dirty="0"/>
          </a:p>
          <a:p>
            <a:endParaRPr lang="en-CA" dirty="0"/>
          </a:p>
        </p:txBody>
      </p:sp>
      <p:sp>
        <p:nvSpPr>
          <p:cNvPr id="9" name="Text Placeholder 8">
            <a:extLst>
              <a:ext uri="{FF2B5EF4-FFF2-40B4-BE49-F238E27FC236}">
                <a16:creationId xmlns:a16="http://schemas.microsoft.com/office/drawing/2014/main" id="{238AA619-A784-49B3-93FE-ACD352BAAD54}"/>
              </a:ext>
            </a:extLst>
          </p:cNvPr>
          <p:cNvSpPr>
            <a:spLocks noGrp="1"/>
          </p:cNvSpPr>
          <p:nvPr>
            <p:ph type="body" sz="quarter" idx="21"/>
          </p:nvPr>
        </p:nvSpPr>
        <p:spPr>
          <a:solidFill>
            <a:schemeClr val="bg1">
              <a:lumMod val="95000"/>
            </a:schemeClr>
          </a:solidFill>
        </p:spPr>
        <p:txBody>
          <a:bodyPr/>
          <a:lstStyle/>
          <a:p>
            <a:endParaRPr lang="en-US" b="0" dirty="0"/>
          </a:p>
          <a:p>
            <a:r>
              <a:rPr lang="en-US" sz="1300" b="0" dirty="0"/>
              <a:t>Both apply standards of review to the underlying decision (no standard of review for procedural fairness issues on judicial review).</a:t>
            </a:r>
          </a:p>
          <a:p>
            <a:endParaRPr lang="en-US" b="0" dirty="0"/>
          </a:p>
          <a:p>
            <a:endParaRPr lang="en-CA" dirty="0"/>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4"/>
          </p:nvPr>
        </p:nvSpPr>
        <p:spPr/>
        <p:txBody>
          <a:bodyPr/>
          <a:lstStyle/>
          <a:p>
            <a:fld id="{D41FAE98-9FDA-8740-8F93-1E3A00396EB1}" type="slidenum">
              <a:rPr lang="en-US" smtClean="0"/>
              <a:pPr/>
              <a:t>4</a:t>
            </a:fld>
            <a:endParaRPr lang="en-US" dirty="0"/>
          </a:p>
        </p:txBody>
      </p:sp>
      <p:sp>
        <p:nvSpPr>
          <p:cNvPr id="6" name="Text Placeholder 12">
            <a:extLst>
              <a:ext uri="{FF2B5EF4-FFF2-40B4-BE49-F238E27FC236}">
                <a16:creationId xmlns:a16="http://schemas.microsoft.com/office/drawing/2014/main" id="{FAF802A9-0E77-42B8-AB93-757B664DD322}"/>
              </a:ext>
            </a:extLst>
          </p:cNvPr>
          <p:cNvSpPr txBox="1">
            <a:spLocks/>
          </p:cNvSpPr>
          <p:nvPr/>
        </p:nvSpPr>
        <p:spPr>
          <a:xfrm>
            <a:off x="457202" y="817533"/>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Judicial review vs. civil appeal</a:t>
            </a:r>
          </a:p>
        </p:txBody>
      </p:sp>
    </p:spTree>
    <p:extLst>
      <p:ext uri="{BB962C8B-B14F-4D97-AF65-F5344CB8AC3E}">
        <p14:creationId xmlns:p14="http://schemas.microsoft.com/office/powerpoint/2010/main" val="3140861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Civil Appeals</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Common mistakes and pitfalls</a:t>
            </a:r>
          </a:p>
          <a:p>
            <a:endParaRPr lang="en-US" dirty="0"/>
          </a:p>
        </p:txBody>
      </p:sp>
      <p:sp>
        <p:nvSpPr>
          <p:cNvPr id="4" name="Text Placeholder 3">
            <a:extLst>
              <a:ext uri="{FF2B5EF4-FFF2-40B4-BE49-F238E27FC236}">
                <a16:creationId xmlns:a16="http://schemas.microsoft.com/office/drawing/2014/main" id="{1A6273BA-704B-7143-9EE2-0E512D86CDE6}"/>
              </a:ext>
            </a:extLst>
          </p:cNvPr>
          <p:cNvSpPr>
            <a:spLocks noGrp="1"/>
          </p:cNvSpPr>
          <p:nvPr>
            <p:ph type="body" sz="quarter" idx="15"/>
          </p:nvPr>
        </p:nvSpPr>
        <p:spPr/>
        <p:txBody>
          <a:bodyPr/>
          <a:lstStyle/>
          <a:p>
            <a:endParaRPr lang="en-US"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3734931912"/>
              </p:ext>
            </p:extLst>
          </p:nvPr>
        </p:nvGraphicFramePr>
        <p:xfrm>
          <a:off x="457202" y="1475547"/>
          <a:ext cx="8226424" cy="3055337"/>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945920">
                <a:tc rowSpan="3">
                  <a:txBody>
                    <a:bodyPr/>
                    <a:lstStyle/>
                    <a:p>
                      <a:pPr lvl="0" algn="l"/>
                      <a:r>
                        <a:rPr lang="en-US" sz="1200" dirty="0"/>
                        <a:t>Appellant must bring appeal or motion for leave to appeal within prescribed time.</a:t>
                      </a:r>
                    </a:p>
                  </a:txBody>
                  <a:tcPr anchor="ctr">
                    <a:solidFill>
                      <a:schemeClr val="accent6">
                        <a:lumMod val="50000"/>
                      </a:schemeClr>
                    </a:solidFill>
                  </a:tcPr>
                </a:tc>
                <a:tc>
                  <a:txBody>
                    <a:bodyPr/>
                    <a:lstStyle/>
                    <a:p>
                      <a:pPr marL="171450" indent="-171450" algn="l" fontAlgn="base">
                        <a:buFont typeface="Arial" panose="020B0604020202020204" pitchFamily="34" charset="0"/>
                        <a:buChar char="•"/>
                      </a:pPr>
                      <a:r>
                        <a:rPr lang="en-US" sz="1200" i="0" dirty="0"/>
                        <a:t>Can amount to professional negligence otherwise</a:t>
                      </a:r>
                      <a:endParaRPr lang="en-US" sz="1200" b="0" i="0" dirty="0">
                        <a:solidFill>
                          <a:srgbClr val="212121"/>
                        </a:solidFill>
                        <a:effectLst/>
                        <a:latin typeface="Arial (Body)"/>
                      </a:endParaRPr>
                    </a:p>
                  </a:txBody>
                  <a:tcPr anchor="ctr"/>
                </a:tc>
                <a:extLst>
                  <a:ext uri="{0D108BD9-81ED-4DB2-BD59-A6C34878D82A}">
                    <a16:rowId xmlns:a16="http://schemas.microsoft.com/office/drawing/2014/main" val="1279681810"/>
                  </a:ext>
                </a:extLst>
              </a:tr>
              <a:tr h="1026205">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HYPERBOLIC CLAIMS (VERSION OF PUFFERY)</a:t>
                      </a:r>
                    </a:p>
                  </a:txBody>
                  <a:tcPr anchor="ctr">
                    <a:solidFill>
                      <a:schemeClr val="accent6">
                        <a:lumMod val="75000"/>
                      </a:schemeClr>
                    </a:solidFill>
                  </a:tcPr>
                </a:tc>
                <a:tc>
                  <a:txBody>
                    <a:bodyPr/>
                    <a:lstStyle/>
                    <a:p>
                      <a:pPr marL="171450" indent="-171450" algn="l" fontAlgn="base">
                        <a:buFont typeface="Arial" panose="020B0604020202020204" pitchFamily="34" charset="0"/>
                        <a:buChar char="•"/>
                      </a:pPr>
                      <a:r>
                        <a:rPr lang="en-US" sz="1200" dirty="0"/>
                        <a:t>Under Ontario Rules, usually 30 days to serve Notice of Appeal (Rule 61.04), with Certificate of Evidence (if leave not required)</a:t>
                      </a:r>
                      <a:endParaRPr lang="en-US" sz="1200" b="0" i="0" dirty="0">
                        <a:solidFill>
                          <a:srgbClr val="212121"/>
                        </a:solidFill>
                        <a:effectLst/>
                        <a:latin typeface="Arial (Body)"/>
                      </a:endParaRPr>
                    </a:p>
                  </a:txBody>
                  <a:tcPr anchor="ctr"/>
                </a:tc>
                <a:extLst>
                  <a:ext uri="{0D108BD9-81ED-4DB2-BD59-A6C34878D82A}">
                    <a16:rowId xmlns:a16="http://schemas.microsoft.com/office/drawing/2014/main" val="4012441431"/>
                  </a:ext>
                </a:extLst>
              </a:tr>
              <a:tr h="1083212">
                <a:tc vMerge="1">
                  <a:txBody>
                    <a:bodyPr/>
                    <a:lstStyle/>
                    <a:p>
                      <a:pPr lvl="0" algn="ctr"/>
                      <a:r>
                        <a:rPr lang="en-US" sz="1200" dirty="0"/>
                        <a:t>OPINIONS OF THE ADVERTISER</a:t>
                      </a:r>
                    </a:p>
                  </a:txBody>
                  <a:tcPr anchor="ctr">
                    <a:solidFill>
                      <a:schemeClr val="accent6"/>
                    </a:solidFill>
                  </a:tcPr>
                </a:tc>
                <a:tc>
                  <a:txBody>
                    <a:bodyPr/>
                    <a:lstStyle/>
                    <a:p>
                      <a:pPr marL="171450" indent="-171450" algn="l" fontAlgn="base">
                        <a:buFont typeface="Arial" panose="020B0604020202020204" pitchFamily="34" charset="0"/>
                        <a:buChar char="•"/>
                      </a:pPr>
                      <a:r>
                        <a:rPr lang="en-US" sz="1200" dirty="0"/>
                        <a:t>15 days to seek leave to appeal (Rule 61.03(1)(b) &amp; 61.03.1(3)(a) &amp; 62.02)</a:t>
                      </a:r>
                      <a:endParaRPr lang="en-US" sz="1200" b="0" i="0" dirty="0">
                        <a:solidFill>
                          <a:srgbClr val="212121"/>
                        </a:solidFill>
                        <a:effectLst/>
                        <a:latin typeface="Arial (Body)"/>
                      </a:endParaRPr>
                    </a:p>
                  </a:txBody>
                  <a:tcPr anchor="ctr"/>
                </a:tc>
                <a:extLst>
                  <a:ext uri="{0D108BD9-81ED-4DB2-BD59-A6C34878D82A}">
                    <a16:rowId xmlns:a16="http://schemas.microsoft.com/office/drawing/2014/main" val="103816174"/>
                  </a:ext>
                </a:extLst>
              </a:tr>
            </a:tbl>
          </a:graphicData>
        </a:graphic>
      </p:graphicFrame>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40</a:t>
            </a:fld>
            <a:endParaRPr lang="en-US" dirty="0"/>
          </a:p>
        </p:txBody>
      </p:sp>
      <p:sp>
        <p:nvSpPr>
          <p:cNvPr id="8" name="TextBox 7">
            <a:extLst>
              <a:ext uri="{FF2B5EF4-FFF2-40B4-BE49-F238E27FC236}">
                <a16:creationId xmlns:a16="http://schemas.microsoft.com/office/drawing/2014/main" id="{4F0EFB07-001B-416D-9C3A-E72DAD42CF3C}"/>
              </a:ext>
            </a:extLst>
          </p:cNvPr>
          <p:cNvSpPr txBox="1"/>
          <p:nvPr/>
        </p:nvSpPr>
        <p:spPr>
          <a:xfrm>
            <a:off x="380999" y="1081919"/>
            <a:ext cx="4910668" cy="276999"/>
          </a:xfrm>
          <a:prstGeom prst="rect">
            <a:avLst/>
          </a:prstGeom>
          <a:noFill/>
        </p:spPr>
        <p:txBody>
          <a:bodyPr wrap="square" rtlCol="0">
            <a:spAutoFit/>
          </a:bodyPr>
          <a:lstStyle/>
          <a:p>
            <a:r>
              <a:rPr lang="en-CA" sz="1200" b="1" dirty="0"/>
              <a:t>Failing to meet deadlines</a:t>
            </a:r>
          </a:p>
        </p:txBody>
      </p:sp>
    </p:spTree>
    <p:extLst>
      <p:ext uri="{BB962C8B-B14F-4D97-AF65-F5344CB8AC3E}">
        <p14:creationId xmlns:p14="http://schemas.microsoft.com/office/powerpoint/2010/main" val="10827281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Civil Appeals</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r>
              <a:rPr lang="en-US" dirty="0"/>
              <a:t>Common mistakes and pitfalls</a:t>
            </a:r>
          </a:p>
        </p:txBody>
      </p:sp>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p:txBody>
          <a:bodyPr/>
          <a:lstStyle/>
          <a:p>
            <a:fld id="{D41FAE98-9FDA-8740-8F93-1E3A00396EB1}" type="slidenum">
              <a:rPr lang="en-US" smtClean="0"/>
              <a:pPr/>
              <a:t>41</a:t>
            </a:fld>
            <a:endParaRPr lang="en-US" dirty="0"/>
          </a:p>
        </p:txBody>
      </p:sp>
      <p:sp>
        <p:nvSpPr>
          <p:cNvPr id="4" name="TextBox 3">
            <a:extLst>
              <a:ext uri="{FF2B5EF4-FFF2-40B4-BE49-F238E27FC236}">
                <a16:creationId xmlns:a16="http://schemas.microsoft.com/office/drawing/2014/main" id="{1573BF3F-24B8-4F80-A927-A4F1CA60196F}"/>
              </a:ext>
            </a:extLst>
          </p:cNvPr>
          <p:cNvSpPr txBox="1"/>
          <p:nvPr/>
        </p:nvSpPr>
        <p:spPr>
          <a:xfrm>
            <a:off x="816159" y="1322478"/>
            <a:ext cx="7420998" cy="3831818"/>
          </a:xfrm>
          <a:prstGeom prst="rect">
            <a:avLst/>
          </a:prstGeom>
          <a:noFill/>
        </p:spPr>
        <p:txBody>
          <a:bodyPr wrap="square" rtlCol="0">
            <a:spAutoFit/>
          </a:bodyPr>
          <a:lstStyle/>
          <a:p>
            <a:endParaRPr lang="en-US" dirty="0"/>
          </a:p>
          <a:p>
            <a:pPr marL="628741" lvl="1" indent="-285750">
              <a:buFont typeface="Arial" panose="020B0604020202020204" pitchFamily="34" charset="0"/>
              <a:buChar char="•"/>
            </a:pPr>
            <a:endParaRPr lang="en-US" dirty="0"/>
          </a:p>
          <a:p>
            <a:pPr marL="628741" lvl="1" indent="-285750">
              <a:buFont typeface="Arial" panose="020B0604020202020204" pitchFamily="34" charset="0"/>
              <a:buChar char="•"/>
            </a:pPr>
            <a:endParaRPr lang="en-US" dirty="0"/>
          </a:p>
          <a:p>
            <a:pPr marL="628741" lvl="1" indent="-285750">
              <a:buFont typeface="Arial" panose="020B0604020202020204" pitchFamily="34" charset="0"/>
              <a:buChar char="•"/>
            </a:pPr>
            <a:endParaRPr lang="en-US" dirty="0"/>
          </a:p>
          <a:p>
            <a:pPr marL="628741" lvl="1" indent="-285750">
              <a:buFont typeface="Arial" panose="020B0604020202020204" pitchFamily="34" charset="0"/>
              <a:buChar char="•"/>
            </a:pPr>
            <a:endParaRPr lang="en-US" dirty="0"/>
          </a:p>
          <a:p>
            <a:pPr lvl="1"/>
            <a:endParaRPr lang="en-US" dirty="0"/>
          </a:p>
          <a:p>
            <a:endParaRPr lang="en-US" dirty="0"/>
          </a:p>
          <a:p>
            <a:pPr marL="285750" indent="-285750">
              <a:buFont typeface="Arial" panose="020B0604020202020204" pitchFamily="34" charset="0"/>
              <a:buChar char="•"/>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graphicFrame>
        <p:nvGraphicFramePr>
          <p:cNvPr id="5" name="Table 4">
            <a:extLst>
              <a:ext uri="{FF2B5EF4-FFF2-40B4-BE49-F238E27FC236}">
                <a16:creationId xmlns:a16="http://schemas.microsoft.com/office/drawing/2014/main" id="{1FAAC379-A1CD-4042-97DD-DDCFB5680490}"/>
              </a:ext>
            </a:extLst>
          </p:cNvPr>
          <p:cNvGraphicFramePr>
            <a:graphicFrameLocks noGrp="1"/>
          </p:cNvGraphicFramePr>
          <p:nvPr>
            <p:extLst>
              <p:ext uri="{D42A27DB-BD31-4B8C-83A1-F6EECF244321}">
                <p14:modId xmlns:p14="http://schemas.microsoft.com/office/powerpoint/2010/main" val="2387207406"/>
              </p:ext>
            </p:extLst>
          </p:nvPr>
        </p:nvGraphicFramePr>
        <p:xfrm>
          <a:off x="1167342" y="1807914"/>
          <a:ext cx="6968067" cy="2190850"/>
        </p:xfrm>
        <a:graphic>
          <a:graphicData uri="http://schemas.openxmlformats.org/drawingml/2006/table">
            <a:tbl>
              <a:tblPr/>
              <a:tblGrid>
                <a:gridCol w="3186888">
                  <a:extLst>
                    <a:ext uri="{9D8B030D-6E8A-4147-A177-3AD203B41FA5}">
                      <a16:colId xmlns:a16="http://schemas.microsoft.com/office/drawing/2014/main" val="3836860853"/>
                    </a:ext>
                  </a:extLst>
                </a:gridCol>
                <a:gridCol w="3781179">
                  <a:extLst>
                    <a:ext uri="{9D8B030D-6E8A-4147-A177-3AD203B41FA5}">
                      <a16:colId xmlns:a16="http://schemas.microsoft.com/office/drawing/2014/main" val="2970408487"/>
                    </a:ext>
                  </a:extLst>
                </a:gridCol>
              </a:tblGrid>
              <a:tr h="374852">
                <a:tc gridSpan="2">
                  <a:txBody>
                    <a:body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1200" b="1" dirty="0">
                        <a:solidFill>
                          <a:schemeClr val="bg1"/>
                        </a:solidFill>
                        <a:latin typeface="+mj-lt"/>
                      </a:endParaRPr>
                    </a:p>
                    <a:p>
                      <a:pPr marL="0" marR="0" lvl="0" indent="0" algn="ctr" defTabSz="685800" rtl="0" eaLnBrk="1" fontAlgn="base" latinLnBrk="0" hangingPunct="1">
                        <a:lnSpc>
                          <a:spcPct val="100000"/>
                        </a:lnSpc>
                        <a:spcBef>
                          <a:spcPts val="0"/>
                        </a:spcBef>
                        <a:spcAft>
                          <a:spcPts val="0"/>
                        </a:spcAft>
                        <a:buClrTx/>
                        <a:buSzTx/>
                        <a:buFontTx/>
                        <a:buNone/>
                        <a:tabLst/>
                        <a:defRPr/>
                      </a:pPr>
                      <a:r>
                        <a:rPr lang="en-US" sz="1200" b="1" dirty="0">
                          <a:solidFill>
                            <a:schemeClr val="bg1"/>
                          </a:solidFill>
                          <a:latin typeface="+mj-lt"/>
                        </a:rPr>
                        <a:t>PERFECTION DEADLINE</a:t>
                      </a:r>
                    </a:p>
                    <a:p>
                      <a:pPr marL="0" marR="0" lvl="0" indent="0" algn="ctr" defTabSz="685800" rtl="0" eaLnBrk="1" fontAlgn="base" latinLnBrk="0" hangingPunct="1">
                        <a:lnSpc>
                          <a:spcPct val="100000"/>
                        </a:lnSpc>
                        <a:spcBef>
                          <a:spcPts val="0"/>
                        </a:spcBef>
                        <a:spcAft>
                          <a:spcPts val="0"/>
                        </a:spcAft>
                        <a:buClrTx/>
                        <a:buSzTx/>
                        <a:buFontTx/>
                        <a:buNone/>
                        <a:tabLst/>
                        <a:defRPr/>
                      </a:pPr>
                      <a:endParaRPr lang="en-US" sz="1200" b="1" i="0" dirty="0">
                        <a:solidFill>
                          <a:schemeClr val="bg1"/>
                        </a:solidFill>
                        <a:effectLst/>
                        <a:latin typeface="+mj-lt"/>
                      </a:endParaRP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chemeClr val="accent1"/>
                    </a:solidFill>
                  </a:tcPr>
                </a:tc>
                <a:tc hMerge="1">
                  <a:txBody>
                    <a:bodyPr/>
                    <a:lstStyle/>
                    <a:p>
                      <a:pPr algn="ctr" rtl="0" fontAlgn="base"/>
                      <a:r>
                        <a:rPr lang="en-US" sz="1200" b="1" i="0" dirty="0">
                          <a:solidFill>
                            <a:schemeClr val="bg1"/>
                          </a:solidFill>
                          <a:effectLst/>
                          <a:latin typeface="+mj-lt"/>
                        </a:rPr>
                        <a:t>2. Where the rule of law requires correctness to apply:​</a:t>
                      </a: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E8171F"/>
                    </a:solidFill>
                  </a:tcPr>
                </a:tc>
                <a:extLst>
                  <a:ext uri="{0D108BD9-81ED-4DB2-BD59-A6C34878D82A}">
                    <a16:rowId xmlns:a16="http://schemas.microsoft.com/office/drawing/2014/main" val="2959401686"/>
                  </a:ext>
                </a:extLst>
              </a:tr>
              <a:tr h="1556562">
                <a:tc>
                  <a:txBody>
                    <a:bodyPr/>
                    <a:lstStyle/>
                    <a:p>
                      <a:pPr marL="342991" lvl="1" indent="0" algn="l">
                        <a:buFont typeface="+mj-lt"/>
                        <a:buNone/>
                      </a:pPr>
                      <a:endParaRPr lang="en-US" sz="1200" b="1" dirty="0">
                        <a:latin typeface="+mn-lt"/>
                      </a:endParaRPr>
                    </a:p>
                    <a:p>
                      <a:pPr marL="342991" lvl="1" indent="0" algn="l">
                        <a:buFont typeface="+mj-lt"/>
                        <a:buNone/>
                      </a:pPr>
                      <a:r>
                        <a:rPr lang="en-US" sz="1200" b="1" dirty="0">
                          <a:latin typeface="+mn-lt"/>
                        </a:rPr>
                        <a:t>1</a:t>
                      </a:r>
                    </a:p>
                    <a:p>
                      <a:pPr marL="342991" lvl="1" indent="0" algn="l">
                        <a:buFont typeface="+mj-lt"/>
                        <a:buNone/>
                      </a:pPr>
                      <a:endParaRPr lang="en-US" sz="1200" b="0" dirty="0">
                        <a:latin typeface="+mn-lt"/>
                      </a:endParaRPr>
                    </a:p>
                    <a:p>
                      <a:pPr marL="342991" lvl="1" indent="0" algn="l">
                        <a:buFont typeface="+mj-lt"/>
                        <a:buNone/>
                      </a:pPr>
                      <a:r>
                        <a:rPr lang="en-CA" sz="1200" b="0" dirty="0">
                          <a:latin typeface="+mn-lt"/>
                        </a:rPr>
                        <a:t>Where no transcript is required for appeal, within 30 days after filing Notice of Appeal</a:t>
                      </a:r>
                      <a:endParaRPr lang="en-US" sz="1200" b="0" dirty="0">
                        <a:latin typeface="+mn-lt"/>
                      </a:endParaRP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37249"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EEEEEF"/>
                    </a:solidFill>
                  </a:tcPr>
                </a:tc>
                <a:tc>
                  <a:txBody>
                    <a:bodyPr/>
                    <a:lstStyle/>
                    <a:p>
                      <a:pPr marL="91" lvl="0" indent="0">
                        <a:buFont typeface="+mj-lt"/>
                        <a:buNone/>
                      </a:pPr>
                      <a:r>
                        <a:rPr lang="en-US" sz="1200" b="1" dirty="0">
                          <a:latin typeface="+mn-lt"/>
                        </a:rPr>
                        <a:t>       </a:t>
                      </a:r>
                    </a:p>
                    <a:p>
                      <a:pPr marL="91" lvl="0" indent="0">
                        <a:buFont typeface="+mj-lt"/>
                        <a:buNone/>
                      </a:pPr>
                      <a:r>
                        <a:rPr lang="en-US" sz="1200" b="1" dirty="0">
                          <a:latin typeface="+mn-lt"/>
                        </a:rPr>
                        <a:t>       2</a:t>
                      </a:r>
                    </a:p>
                    <a:p>
                      <a:pPr marL="91" lvl="0" indent="0">
                        <a:buFont typeface="+mj-lt"/>
                        <a:buNone/>
                      </a:pPr>
                      <a:endParaRPr lang="en-US" sz="1200" b="1" dirty="0">
                        <a:latin typeface="+mn-lt"/>
                      </a:endParaRPr>
                    </a:p>
                    <a:p>
                      <a:pPr marL="91" lvl="0" indent="0">
                        <a:buFont typeface="+mj-lt"/>
                        <a:buNone/>
                      </a:pPr>
                      <a:r>
                        <a:rPr lang="en-US" sz="1200" b="0" dirty="0">
                          <a:latin typeface="+mn-lt"/>
                        </a:rPr>
                        <a:t>       Where transcript required, within 60 days after</a:t>
                      </a:r>
                    </a:p>
                    <a:p>
                      <a:pPr marL="91" lvl="0" indent="0">
                        <a:buFont typeface="+mj-lt"/>
                        <a:buNone/>
                      </a:pPr>
                      <a:r>
                        <a:rPr lang="en-US" sz="1200" b="0" dirty="0">
                          <a:latin typeface="+mn-lt"/>
                        </a:rPr>
                        <a:t>       receiving notice that evidence transcribed</a:t>
                      </a:r>
                    </a:p>
                    <a:p>
                      <a:pPr marL="91" lvl="0" indent="0">
                        <a:buFont typeface="+mj-lt"/>
                        <a:buNone/>
                      </a:pPr>
                      <a:endParaRPr lang="en-US" sz="1200" b="1" dirty="0">
                        <a:latin typeface="+mn-lt"/>
                      </a:endParaRPr>
                    </a:p>
                  </a:txBody>
                  <a:tcPr marL="85649" marR="85649" marT="42824" marB="42824">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37249" cap="flat" cmpd="sng" algn="ctr">
                      <a:solidFill>
                        <a:srgbClr val="FFFFFF"/>
                      </a:solidFill>
                      <a:prstDash val="solid"/>
                      <a:round/>
                      <a:headEnd type="none" w="med" len="med"/>
                      <a:tailEnd type="none" w="med" len="med"/>
                    </a:lnT>
                    <a:lnB w="37249" cap="flat" cmpd="sng" algn="ctr">
                      <a:solidFill>
                        <a:srgbClr val="FFFFFF"/>
                      </a:solidFill>
                      <a:prstDash val="solid"/>
                      <a:round/>
                      <a:headEnd type="none" w="med" len="med"/>
                      <a:tailEnd type="none" w="med" len="med"/>
                    </a:lnB>
                    <a:solidFill>
                      <a:srgbClr val="EEEEEF"/>
                    </a:solidFill>
                  </a:tcPr>
                </a:tc>
                <a:extLst>
                  <a:ext uri="{0D108BD9-81ED-4DB2-BD59-A6C34878D82A}">
                    <a16:rowId xmlns:a16="http://schemas.microsoft.com/office/drawing/2014/main" val="2212621599"/>
                  </a:ext>
                </a:extLst>
              </a:tr>
            </a:tbl>
          </a:graphicData>
        </a:graphic>
      </p:graphicFrame>
      <p:sp>
        <p:nvSpPr>
          <p:cNvPr id="9" name="TextBox 8">
            <a:extLst>
              <a:ext uri="{FF2B5EF4-FFF2-40B4-BE49-F238E27FC236}">
                <a16:creationId xmlns:a16="http://schemas.microsoft.com/office/drawing/2014/main" id="{FC3CAA10-9671-433D-9BA4-F4A7CE4E7A3F}"/>
              </a:ext>
            </a:extLst>
          </p:cNvPr>
          <p:cNvSpPr txBox="1"/>
          <p:nvPr/>
        </p:nvSpPr>
        <p:spPr>
          <a:xfrm>
            <a:off x="380999" y="1081919"/>
            <a:ext cx="8424334" cy="646331"/>
          </a:xfrm>
          <a:prstGeom prst="rect">
            <a:avLst/>
          </a:prstGeom>
          <a:noFill/>
        </p:spPr>
        <p:txBody>
          <a:bodyPr wrap="square" rtlCol="0">
            <a:spAutoFit/>
          </a:bodyPr>
          <a:lstStyle/>
          <a:p>
            <a:r>
              <a:rPr lang="en-CA" sz="1200" b="1" dirty="0"/>
              <a:t>Failing to meet deadlines</a:t>
            </a:r>
          </a:p>
          <a:p>
            <a:endParaRPr lang="en-CA" sz="1200" b="1" dirty="0"/>
          </a:p>
          <a:p>
            <a:r>
              <a:rPr lang="en-CA" sz="1200" b="1" dirty="0"/>
              <a:t>Practice tip: </a:t>
            </a:r>
            <a:r>
              <a:rPr lang="en-CA" sz="1200" dirty="0"/>
              <a:t>Governing statute other than CJA and Rules may require appeal to be started on a different timeline.</a:t>
            </a:r>
            <a:endParaRPr lang="en-CA" sz="1200" b="1" dirty="0"/>
          </a:p>
        </p:txBody>
      </p:sp>
      <p:sp>
        <p:nvSpPr>
          <p:cNvPr id="6" name="TextBox 5">
            <a:extLst>
              <a:ext uri="{FF2B5EF4-FFF2-40B4-BE49-F238E27FC236}">
                <a16:creationId xmlns:a16="http://schemas.microsoft.com/office/drawing/2014/main" id="{678CE920-F6FF-49BF-8EB0-FF23C20A7D26}"/>
              </a:ext>
            </a:extLst>
          </p:cNvPr>
          <p:cNvSpPr txBox="1"/>
          <p:nvPr/>
        </p:nvSpPr>
        <p:spPr>
          <a:xfrm>
            <a:off x="524933" y="4215763"/>
            <a:ext cx="5969000" cy="276999"/>
          </a:xfrm>
          <a:prstGeom prst="rect">
            <a:avLst/>
          </a:prstGeom>
          <a:noFill/>
        </p:spPr>
        <p:txBody>
          <a:bodyPr wrap="square" rtlCol="0">
            <a:spAutoFit/>
          </a:bodyPr>
          <a:lstStyle/>
          <a:p>
            <a:r>
              <a:rPr lang="en-CA" sz="1200" dirty="0"/>
              <a:t>Rules, supra at Rule 61.09</a:t>
            </a:r>
          </a:p>
        </p:txBody>
      </p:sp>
    </p:spTree>
    <p:extLst>
      <p:ext uri="{BB962C8B-B14F-4D97-AF65-F5344CB8AC3E}">
        <p14:creationId xmlns:p14="http://schemas.microsoft.com/office/powerpoint/2010/main" val="42196118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42</a:t>
            </a:fld>
            <a:endParaRPr lang="en-US" dirty="0"/>
          </a:p>
        </p:txBody>
      </p:sp>
      <p:sp>
        <p:nvSpPr>
          <p:cNvPr id="2" name="object 2"/>
          <p:cNvSpPr txBox="1">
            <a:spLocks noGrp="1"/>
          </p:cNvSpPr>
          <p:nvPr>
            <p:ph type="title"/>
          </p:nvPr>
        </p:nvSpPr>
        <p:spPr>
          <a:xfrm>
            <a:off x="457200" y="454025"/>
            <a:ext cx="8226425" cy="339316"/>
          </a:xfrm>
        </p:spPr>
        <p:txBody>
          <a:bodyPr vert="horz" lIns="0" tIns="0" rIns="0" bIns="0" rtlCol="0" anchor="t">
            <a:normAutofit/>
          </a:bodyPr>
          <a:lstStyle/>
          <a:p>
            <a:pPr marL="9525"/>
            <a:r>
              <a:rPr lang="en-US" spc="11" dirty="0"/>
              <a:t>Civil Appeals</a:t>
            </a:r>
            <a:endParaRPr lang="en-US" b="0" i="0" kern="1200" spc="11" dirty="0">
              <a:latin typeface="Arial" panose="020B0604020202020204" pitchFamily="34" charset="0"/>
              <a:ea typeface="Source Sans Pro Light" charset="0"/>
              <a:cs typeface="Arial" panose="020B0604020202020204" pitchFamily="34" charset="0"/>
            </a:endParaRPr>
          </a:p>
        </p:txBody>
      </p:sp>
      <p:sp>
        <p:nvSpPr>
          <p:cNvPr id="12" name="Text Placeholder 3">
            <a:extLst>
              <a:ext uri="{FF2B5EF4-FFF2-40B4-BE49-F238E27FC236}">
                <a16:creationId xmlns:a16="http://schemas.microsoft.com/office/drawing/2014/main" id="{390C7508-DC1A-E8DD-B299-DC882A89F1A9}"/>
              </a:ext>
            </a:extLst>
          </p:cNvPr>
          <p:cNvSpPr>
            <a:spLocks noGrp="1"/>
          </p:cNvSpPr>
          <p:nvPr>
            <p:ph type="body" sz="quarter" idx="13"/>
          </p:nvPr>
        </p:nvSpPr>
        <p:spPr>
          <a:xfrm>
            <a:off x="457202" y="794000"/>
            <a:ext cx="8226423" cy="208255"/>
          </a:xfrm>
        </p:spPr>
        <p:txBody>
          <a:bodyPr/>
          <a:lstStyle/>
          <a:p>
            <a:r>
              <a:rPr lang="en-US" dirty="0"/>
              <a:t>Common mistakes and pitfalls</a:t>
            </a:r>
          </a:p>
          <a:p>
            <a:endParaRPr lang="en-US" dirty="0"/>
          </a:p>
        </p:txBody>
      </p:sp>
      <p:graphicFrame>
        <p:nvGraphicFramePr>
          <p:cNvPr id="8" name="TextBox 3">
            <a:extLst>
              <a:ext uri="{FF2B5EF4-FFF2-40B4-BE49-F238E27FC236}">
                <a16:creationId xmlns:a16="http://schemas.microsoft.com/office/drawing/2014/main" id="{58946E1B-FA77-86B7-84BA-3F5DD6307568}"/>
              </a:ext>
            </a:extLst>
          </p:cNvPr>
          <p:cNvGraphicFramePr/>
          <p:nvPr>
            <p:extLst>
              <p:ext uri="{D42A27DB-BD31-4B8C-83A1-F6EECF244321}">
                <p14:modId xmlns:p14="http://schemas.microsoft.com/office/powerpoint/2010/main" val="2269562969"/>
              </p:ext>
            </p:extLst>
          </p:nvPr>
        </p:nvGraphicFramePr>
        <p:xfrm>
          <a:off x="458787" y="1641676"/>
          <a:ext cx="8226425" cy="30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A41AE028-E1DF-4F7A-A99A-A8859F91F9C4}"/>
              </a:ext>
            </a:extLst>
          </p:cNvPr>
          <p:cNvSpPr txBox="1"/>
          <p:nvPr/>
        </p:nvSpPr>
        <p:spPr>
          <a:xfrm>
            <a:off x="380999" y="1081919"/>
            <a:ext cx="5147734" cy="276999"/>
          </a:xfrm>
          <a:prstGeom prst="rect">
            <a:avLst/>
          </a:prstGeom>
          <a:noFill/>
        </p:spPr>
        <p:txBody>
          <a:bodyPr wrap="square" rtlCol="0">
            <a:spAutoFit/>
          </a:bodyPr>
          <a:lstStyle/>
          <a:p>
            <a:r>
              <a:rPr lang="en-CA" sz="1200" b="1" dirty="0"/>
              <a:t>Failing to meet deadlines</a:t>
            </a:r>
          </a:p>
        </p:txBody>
      </p:sp>
      <p:sp>
        <p:nvSpPr>
          <p:cNvPr id="4" name="TextBox 3">
            <a:extLst>
              <a:ext uri="{FF2B5EF4-FFF2-40B4-BE49-F238E27FC236}">
                <a16:creationId xmlns:a16="http://schemas.microsoft.com/office/drawing/2014/main" id="{E1265AD9-288A-450E-8559-1E1BCEB3888F}"/>
              </a:ext>
            </a:extLst>
          </p:cNvPr>
          <p:cNvSpPr txBox="1"/>
          <p:nvPr/>
        </p:nvSpPr>
        <p:spPr>
          <a:xfrm>
            <a:off x="643469" y="1371590"/>
            <a:ext cx="6350000" cy="461665"/>
          </a:xfrm>
          <a:prstGeom prst="rect">
            <a:avLst/>
          </a:prstGeom>
          <a:noFill/>
        </p:spPr>
        <p:txBody>
          <a:bodyPr wrap="square" rtlCol="0">
            <a:spAutoFit/>
          </a:bodyPr>
          <a:lstStyle/>
          <a:p>
            <a:r>
              <a:rPr lang="en-CA" sz="1200" dirty="0"/>
              <a:t>If deadline missed, requirement to advise LawPRO</a:t>
            </a:r>
          </a:p>
          <a:p>
            <a:endParaRPr lang="en-CA" sz="1200" dirty="0"/>
          </a:p>
        </p:txBody>
      </p:sp>
    </p:spTree>
    <p:extLst>
      <p:ext uri="{BB962C8B-B14F-4D97-AF65-F5344CB8AC3E}">
        <p14:creationId xmlns:p14="http://schemas.microsoft.com/office/powerpoint/2010/main" val="3787926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43</a:t>
            </a:fld>
            <a:endParaRPr lang="en-US" dirty="0"/>
          </a:p>
        </p:txBody>
      </p:sp>
      <p:sp>
        <p:nvSpPr>
          <p:cNvPr id="2" name="object 2"/>
          <p:cNvSpPr txBox="1">
            <a:spLocks noGrp="1"/>
          </p:cNvSpPr>
          <p:nvPr>
            <p:ph type="title"/>
          </p:nvPr>
        </p:nvSpPr>
        <p:spPr>
          <a:xfrm>
            <a:off x="457200" y="280888"/>
            <a:ext cx="8226425" cy="339316"/>
          </a:xfrm>
        </p:spPr>
        <p:txBody>
          <a:bodyPr vert="horz" lIns="0" tIns="0" rIns="0" bIns="0" rtlCol="0" anchor="t">
            <a:normAutofit/>
          </a:bodyPr>
          <a:lstStyle/>
          <a:p>
            <a:pPr marL="9525"/>
            <a:r>
              <a:rPr lang="en-US" b="0" i="0" kern="1200" spc="11" dirty="0">
                <a:latin typeface="Arial" panose="020B0604020202020204" pitchFamily="34" charset="0"/>
                <a:ea typeface="Source Sans Pro Light" charset="0"/>
                <a:cs typeface="Arial" panose="020B0604020202020204" pitchFamily="34" charset="0"/>
              </a:rPr>
              <a:t>Civil Appeals</a:t>
            </a:r>
          </a:p>
        </p:txBody>
      </p:sp>
      <p:graphicFrame>
        <p:nvGraphicFramePr>
          <p:cNvPr id="8" name="TextBox 3">
            <a:extLst>
              <a:ext uri="{FF2B5EF4-FFF2-40B4-BE49-F238E27FC236}">
                <a16:creationId xmlns:a16="http://schemas.microsoft.com/office/drawing/2014/main" id="{43798EEC-0DD5-EB39-9761-D100EF233E35}"/>
              </a:ext>
            </a:extLst>
          </p:cNvPr>
          <p:cNvGraphicFramePr/>
          <p:nvPr>
            <p:extLst>
              <p:ext uri="{D42A27DB-BD31-4B8C-83A1-F6EECF244321}">
                <p14:modId xmlns:p14="http://schemas.microsoft.com/office/powerpoint/2010/main" val="3786483108"/>
              </p:ext>
            </p:extLst>
          </p:nvPr>
        </p:nvGraphicFramePr>
        <p:xfrm>
          <a:off x="704848" y="972216"/>
          <a:ext cx="7711019" cy="3828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 Placeholder 3">
            <a:extLst>
              <a:ext uri="{FF2B5EF4-FFF2-40B4-BE49-F238E27FC236}">
                <a16:creationId xmlns:a16="http://schemas.microsoft.com/office/drawing/2014/main" id="{0AE85F96-BC50-4ED4-B72E-F0975F6D0864}"/>
              </a:ext>
            </a:extLst>
          </p:cNvPr>
          <p:cNvSpPr>
            <a:spLocks noGrp="1"/>
          </p:cNvSpPr>
          <p:nvPr>
            <p:ph type="body" sz="quarter" idx="13"/>
          </p:nvPr>
        </p:nvSpPr>
        <p:spPr>
          <a:xfrm>
            <a:off x="457200" y="592137"/>
            <a:ext cx="8226425" cy="207963"/>
          </a:xfrm>
        </p:spPr>
        <p:txBody>
          <a:bodyPr/>
          <a:lstStyle/>
          <a:p>
            <a:pPr>
              <a:spcBef>
                <a:spcPts val="0"/>
              </a:spcBef>
              <a:spcAft>
                <a:spcPts val="0"/>
              </a:spcAft>
            </a:pPr>
            <a:r>
              <a:rPr lang="en-US" dirty="0"/>
              <a:t>Common mistakes and pitfalls</a:t>
            </a:r>
          </a:p>
          <a:p>
            <a:pPr>
              <a:spcBef>
                <a:spcPts val="0"/>
              </a:spcBef>
              <a:spcAft>
                <a:spcPts val="0"/>
              </a:spcAft>
            </a:pPr>
            <a:r>
              <a:rPr lang="en-US" dirty="0"/>
              <a:t>In summary</a:t>
            </a:r>
          </a:p>
          <a:p>
            <a:endParaRPr lang="en-US" i="0" dirty="0">
              <a:solidFill>
                <a:srgbClr val="212121"/>
              </a:solidFill>
              <a:effectLst/>
              <a:latin typeface="Arial (Body)"/>
            </a:endParaRPr>
          </a:p>
          <a:p>
            <a:endParaRPr lang="en-US" dirty="0"/>
          </a:p>
          <a:p>
            <a:endParaRPr lang="en-US" dirty="0"/>
          </a:p>
        </p:txBody>
      </p:sp>
    </p:spTree>
    <p:extLst>
      <p:ext uri="{BB962C8B-B14F-4D97-AF65-F5344CB8AC3E}">
        <p14:creationId xmlns:p14="http://schemas.microsoft.com/office/powerpoint/2010/main" val="25148555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A10CF4-F6F1-354A-AC6A-5A96596B9A28}"/>
              </a:ext>
            </a:extLst>
          </p:cNvPr>
          <p:cNvSpPr>
            <a:spLocks noGrp="1"/>
          </p:cNvSpPr>
          <p:nvPr>
            <p:ph type="sldNum" sz="quarter" idx="4"/>
          </p:nvPr>
        </p:nvSpPr>
        <p:spPr/>
        <p:txBody>
          <a:bodyPr/>
          <a:lstStyle/>
          <a:p>
            <a:fld id="{D41FAE98-9FDA-8740-8F93-1E3A00396EB1}" type="slidenum">
              <a:rPr lang="en-US" smtClean="0"/>
              <a:pPr/>
              <a:t>44</a:t>
            </a:fld>
            <a:endParaRPr lang="en-US" dirty="0"/>
          </a:p>
        </p:txBody>
      </p:sp>
      <p:sp>
        <p:nvSpPr>
          <p:cNvPr id="8" name="Text Placeholder 1">
            <a:extLst>
              <a:ext uri="{FF2B5EF4-FFF2-40B4-BE49-F238E27FC236}">
                <a16:creationId xmlns:a16="http://schemas.microsoft.com/office/drawing/2014/main" id="{B93009A8-0E5E-E64D-84E7-A9F5269FFEB1}"/>
              </a:ext>
            </a:extLst>
          </p:cNvPr>
          <p:cNvSpPr txBox="1">
            <a:spLocks/>
          </p:cNvSpPr>
          <p:nvPr/>
        </p:nvSpPr>
        <p:spPr>
          <a:xfrm>
            <a:off x="579965" y="2444922"/>
            <a:ext cx="7984069" cy="2023268"/>
          </a:xfrm>
          <a:prstGeom prst="rect">
            <a:avLst/>
          </a:prstGeom>
        </p:spPr>
        <p:txBody>
          <a:bodyPr/>
          <a:lstStyle>
            <a:lvl1pPr marL="0"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mn-ea"/>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12700">
              <a:spcBef>
                <a:spcPts val="1945"/>
              </a:spcBef>
            </a:pPr>
            <a:r>
              <a:rPr lang="en-US" sz="2600" spc="-10" dirty="0">
                <a:latin typeface="+mj-lt"/>
                <a:cs typeface="Arial"/>
              </a:rPr>
              <a:t>Written and Oral Advocacy for Judicial Reviews and Appeals</a:t>
            </a:r>
            <a:br>
              <a:rPr lang="en-US" sz="3600" spc="-10" dirty="0">
                <a:latin typeface="+mj-lt"/>
                <a:cs typeface="Arial"/>
              </a:rPr>
            </a:br>
            <a:endParaRPr lang="en-US" dirty="0"/>
          </a:p>
        </p:txBody>
      </p:sp>
    </p:spTree>
    <p:extLst>
      <p:ext uri="{BB962C8B-B14F-4D97-AF65-F5344CB8AC3E}">
        <p14:creationId xmlns:p14="http://schemas.microsoft.com/office/powerpoint/2010/main" val="17280136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p:txBody>
          <a:bodyPr/>
          <a:lstStyle/>
          <a:p>
            <a:fld id="{D41FAE98-9FDA-8740-8F93-1E3A00396EB1}" type="slidenum">
              <a:rPr lang="en-US" smtClean="0"/>
              <a:pPr/>
              <a:t>45</a:t>
            </a:fld>
            <a:endParaRPr lang="en-US" dirty="0"/>
          </a:p>
        </p:txBody>
      </p:sp>
      <p:sp>
        <p:nvSpPr>
          <p:cNvPr id="2" name="object 2"/>
          <p:cNvSpPr txBox="1">
            <a:spLocks noGrp="1"/>
          </p:cNvSpPr>
          <p:nvPr>
            <p:ph type="title"/>
          </p:nvPr>
        </p:nvSpPr>
        <p:spPr>
          <a:prstGeom prst="rect">
            <a:avLst/>
          </a:prstGeom>
        </p:spPr>
        <p:txBody>
          <a:bodyPr vert="horz" wrap="square" lIns="0" tIns="12383" rIns="0" bIns="0" rtlCol="0" anchor="t">
            <a:spAutoFit/>
          </a:bodyPr>
          <a:lstStyle/>
          <a:p>
            <a:pPr marL="9525">
              <a:lnSpc>
                <a:spcPct val="100000"/>
              </a:lnSpc>
              <a:spcBef>
                <a:spcPts val="98"/>
              </a:spcBef>
            </a:pPr>
            <a:r>
              <a:rPr lang="en-US" dirty="0">
                <a:solidFill>
                  <a:schemeClr val="tx1"/>
                </a:solidFill>
              </a:rPr>
              <a:t>Written and Oral Advocacy for Judicial Reviews and Appeals</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5" name="Text Placeholder 4">
            <a:extLst>
              <a:ext uri="{FF2B5EF4-FFF2-40B4-BE49-F238E27FC236}">
                <a16:creationId xmlns:a16="http://schemas.microsoft.com/office/drawing/2014/main" id="{E19B250F-2C83-482B-8517-6B2080F8EA7F}"/>
              </a:ext>
            </a:extLst>
          </p:cNvPr>
          <p:cNvSpPr>
            <a:spLocks noGrp="1"/>
          </p:cNvSpPr>
          <p:nvPr>
            <p:ph type="body" sz="quarter" idx="15"/>
          </p:nvPr>
        </p:nvSpPr>
        <p:spPr>
          <a:xfrm>
            <a:off x="457200" y="1438582"/>
            <a:ext cx="8226423" cy="2676524"/>
          </a:xfr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endParaRPr lang="en-US" dirty="0">
              <a:solidFill>
                <a:schemeClr val="bg1"/>
              </a:solidFill>
            </a:endParaRPr>
          </a:p>
          <a:p>
            <a:r>
              <a:rPr lang="en-US" dirty="0">
                <a:solidFill>
                  <a:schemeClr val="bg1"/>
                </a:solidFill>
              </a:rPr>
              <a:t>	</a:t>
            </a:r>
          </a:p>
          <a:p>
            <a:endParaRPr lang="en-US" dirty="0">
              <a:solidFill>
                <a:schemeClr val="bg1"/>
              </a:solidFill>
            </a:endParaRPr>
          </a:p>
          <a:p>
            <a:endParaRPr lang="en-US" dirty="0">
              <a:solidFill>
                <a:schemeClr val="bg1"/>
              </a:solidFill>
            </a:endParaRPr>
          </a:p>
          <a:p>
            <a:endParaRPr lang="en-CA" dirty="0"/>
          </a:p>
        </p:txBody>
      </p:sp>
      <p:sp>
        <p:nvSpPr>
          <p:cNvPr id="6" name="Text Placeholder 12">
            <a:extLst>
              <a:ext uri="{FF2B5EF4-FFF2-40B4-BE49-F238E27FC236}">
                <a16:creationId xmlns:a16="http://schemas.microsoft.com/office/drawing/2014/main" id="{FAF802A9-0E77-42B8-AB93-757B664DD322}"/>
              </a:ext>
            </a:extLst>
          </p:cNvPr>
          <p:cNvSpPr txBox="1">
            <a:spLocks/>
          </p:cNvSpPr>
          <p:nvPr/>
        </p:nvSpPr>
        <p:spPr>
          <a:xfrm>
            <a:off x="457202" y="817533"/>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Best practices/ethical implications</a:t>
            </a:r>
          </a:p>
        </p:txBody>
      </p:sp>
      <p:sp>
        <p:nvSpPr>
          <p:cNvPr id="17" name="TextBox 16">
            <a:extLst>
              <a:ext uri="{FF2B5EF4-FFF2-40B4-BE49-F238E27FC236}">
                <a16:creationId xmlns:a16="http://schemas.microsoft.com/office/drawing/2014/main" id="{4BCDB88F-BF69-4384-82BB-F4120BF9E199}"/>
              </a:ext>
            </a:extLst>
          </p:cNvPr>
          <p:cNvSpPr txBox="1"/>
          <p:nvPr/>
        </p:nvSpPr>
        <p:spPr>
          <a:xfrm>
            <a:off x="1712487" y="1633898"/>
            <a:ext cx="6253438" cy="2308324"/>
          </a:xfrm>
          <a:prstGeom prst="rect">
            <a:avLst/>
          </a:prstGeom>
          <a:noFill/>
        </p:spPr>
        <p:txBody>
          <a:bodyPr wrap="square">
            <a:spAutoFit/>
          </a:bodyPr>
          <a:lstStyle/>
          <a:p>
            <a:r>
              <a:rPr lang="en-US" sz="1200" b="1" dirty="0">
                <a:solidFill>
                  <a:schemeClr val="bg1"/>
                </a:solidFill>
              </a:rPr>
              <a:t>Rules of Professional Conduct, Law Society of Ontario</a:t>
            </a:r>
          </a:p>
          <a:p>
            <a:endParaRPr lang="en-US" sz="1200" b="0" dirty="0">
              <a:solidFill>
                <a:schemeClr val="bg1"/>
              </a:solidFill>
            </a:endParaRPr>
          </a:p>
          <a:p>
            <a:r>
              <a:rPr lang="en-US" sz="1200" b="0" i="1" dirty="0">
                <a:solidFill>
                  <a:schemeClr val="bg1"/>
                </a:solidFill>
              </a:rPr>
              <a:t>3.1-2 A lawyer shall perform any legal services undertaken on a client's behalf to the standard of a competent lawyer. (includes proper legal research)</a:t>
            </a:r>
          </a:p>
          <a:p>
            <a:endParaRPr lang="en-US" sz="1200" i="1" dirty="0">
              <a:solidFill>
                <a:schemeClr val="bg1"/>
              </a:solidFill>
            </a:endParaRPr>
          </a:p>
          <a:p>
            <a:r>
              <a:rPr lang="en-US" sz="1200" b="0" i="1" dirty="0">
                <a:solidFill>
                  <a:schemeClr val="bg1"/>
                </a:solidFill>
              </a:rPr>
              <a:t>5.1-2 When acting as an advocate, a lawyer shall not:</a:t>
            </a:r>
          </a:p>
          <a:p>
            <a:endParaRPr lang="en-US" sz="1200" b="0" i="1" dirty="0">
              <a:solidFill>
                <a:schemeClr val="bg1"/>
              </a:solidFill>
            </a:endParaRPr>
          </a:p>
          <a:p>
            <a:r>
              <a:rPr lang="en-US" sz="1200" b="0" i="1" dirty="0">
                <a:solidFill>
                  <a:schemeClr val="bg1"/>
                </a:solidFill>
              </a:rPr>
              <a:t>(e) knowingly attempt to deceive a tribunal or influence the course of justice by…misstating facts or law…</a:t>
            </a:r>
          </a:p>
          <a:p>
            <a:endParaRPr lang="en-US" sz="1200" b="0" i="1" dirty="0">
              <a:solidFill>
                <a:schemeClr val="bg1"/>
              </a:solidFill>
            </a:endParaRPr>
          </a:p>
          <a:p>
            <a:r>
              <a:rPr lang="en-US" sz="1200" b="0" i="1" dirty="0">
                <a:solidFill>
                  <a:schemeClr val="bg1"/>
                </a:solidFill>
              </a:rPr>
              <a:t>(i) deliberately refrain from informing the tribunal of any binding authority that the lawyer considers to be directly on point and that has not been mentioned by an opponent…</a:t>
            </a:r>
          </a:p>
        </p:txBody>
      </p:sp>
      <p:sp>
        <p:nvSpPr>
          <p:cNvPr id="8" name="TextBox 7">
            <a:extLst>
              <a:ext uri="{FF2B5EF4-FFF2-40B4-BE49-F238E27FC236}">
                <a16:creationId xmlns:a16="http://schemas.microsoft.com/office/drawing/2014/main" id="{62A1D4F8-B8B5-4146-B136-E23B76175812}"/>
              </a:ext>
            </a:extLst>
          </p:cNvPr>
          <p:cNvSpPr txBox="1"/>
          <p:nvPr/>
        </p:nvSpPr>
        <p:spPr>
          <a:xfrm>
            <a:off x="380999" y="1081919"/>
            <a:ext cx="5325534" cy="276999"/>
          </a:xfrm>
          <a:prstGeom prst="rect">
            <a:avLst/>
          </a:prstGeom>
          <a:noFill/>
        </p:spPr>
        <p:txBody>
          <a:bodyPr wrap="square" rtlCol="0">
            <a:spAutoFit/>
          </a:bodyPr>
          <a:lstStyle/>
          <a:p>
            <a:r>
              <a:rPr lang="en-CA" sz="1200" b="1" dirty="0"/>
              <a:t>Re-research your case</a:t>
            </a:r>
          </a:p>
        </p:txBody>
      </p:sp>
    </p:spTree>
    <p:extLst>
      <p:ext uri="{BB962C8B-B14F-4D97-AF65-F5344CB8AC3E}">
        <p14:creationId xmlns:p14="http://schemas.microsoft.com/office/powerpoint/2010/main" val="4015185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p:txBody>
          <a:bodyPr/>
          <a:lstStyle/>
          <a:p>
            <a:fld id="{D41FAE98-9FDA-8740-8F93-1E3A00396EB1}" type="slidenum">
              <a:rPr lang="en-US" smtClean="0"/>
              <a:pPr/>
              <a:t>46</a:t>
            </a:fld>
            <a:endParaRPr lang="en-US" dirty="0"/>
          </a:p>
        </p:txBody>
      </p:sp>
      <p:sp>
        <p:nvSpPr>
          <p:cNvPr id="2" name="object 2"/>
          <p:cNvSpPr txBox="1">
            <a:spLocks noGrp="1"/>
          </p:cNvSpPr>
          <p:nvPr>
            <p:ph type="title"/>
          </p:nvPr>
        </p:nvSpPr>
        <p:spPr>
          <a:prstGeom prst="rect">
            <a:avLst/>
          </a:prstGeom>
        </p:spPr>
        <p:txBody>
          <a:bodyPr vert="horz" wrap="square" lIns="0" tIns="12383" rIns="0" bIns="0" rtlCol="0" anchor="t">
            <a:spAutoFit/>
          </a:bodyPr>
          <a:lstStyle/>
          <a:p>
            <a:pPr marL="9525">
              <a:lnSpc>
                <a:spcPct val="100000"/>
              </a:lnSpc>
              <a:spcBef>
                <a:spcPts val="98"/>
              </a:spcBef>
            </a:pPr>
            <a:r>
              <a:rPr lang="en-US" dirty="0">
                <a:solidFill>
                  <a:schemeClr val="tx1"/>
                </a:solidFill>
              </a:rPr>
              <a:t>Written and Oral Advocacy for Judicial Reviews and Appeals</a:t>
            </a:r>
            <a:endParaRPr spc="11" dirty="0"/>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endParaRPr lang="en-US" dirty="0"/>
          </a:p>
          <a:p>
            <a:endParaRPr lang="en-US" dirty="0"/>
          </a:p>
        </p:txBody>
      </p:sp>
      <p:sp>
        <p:nvSpPr>
          <p:cNvPr id="5" name="Text Placeholder 4">
            <a:extLst>
              <a:ext uri="{FF2B5EF4-FFF2-40B4-BE49-F238E27FC236}">
                <a16:creationId xmlns:a16="http://schemas.microsoft.com/office/drawing/2014/main" id="{E19B250F-2C83-482B-8517-6B2080F8EA7F}"/>
              </a:ext>
            </a:extLst>
          </p:cNvPr>
          <p:cNvSpPr>
            <a:spLocks noGrp="1"/>
          </p:cNvSpPr>
          <p:nvPr>
            <p:ph type="body" sz="quarter" idx="15"/>
          </p:nvPr>
        </p:nvSpPr>
        <p:spPr>
          <a:xfrm>
            <a:off x="457200" y="1415049"/>
            <a:ext cx="8226423" cy="2676524"/>
          </a:xfr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endParaRPr lang="en-US" dirty="0">
              <a:solidFill>
                <a:schemeClr val="bg1"/>
              </a:solidFill>
            </a:endParaRPr>
          </a:p>
          <a:p>
            <a:r>
              <a:rPr lang="en-US" dirty="0">
                <a:solidFill>
                  <a:schemeClr val="bg1"/>
                </a:solidFill>
              </a:rPr>
              <a:t>	</a:t>
            </a:r>
          </a:p>
          <a:p>
            <a:endParaRPr lang="en-US" dirty="0">
              <a:solidFill>
                <a:schemeClr val="bg1"/>
              </a:solidFill>
            </a:endParaRPr>
          </a:p>
          <a:p>
            <a:endParaRPr lang="en-US" dirty="0">
              <a:solidFill>
                <a:schemeClr val="bg1"/>
              </a:solidFill>
            </a:endParaRPr>
          </a:p>
          <a:p>
            <a:endParaRPr lang="en-CA" dirty="0"/>
          </a:p>
        </p:txBody>
      </p:sp>
      <p:sp>
        <p:nvSpPr>
          <p:cNvPr id="6" name="Text Placeholder 12">
            <a:extLst>
              <a:ext uri="{FF2B5EF4-FFF2-40B4-BE49-F238E27FC236}">
                <a16:creationId xmlns:a16="http://schemas.microsoft.com/office/drawing/2014/main" id="{FAF802A9-0E77-42B8-AB93-757B664DD322}"/>
              </a:ext>
            </a:extLst>
          </p:cNvPr>
          <p:cNvSpPr txBox="1">
            <a:spLocks/>
          </p:cNvSpPr>
          <p:nvPr/>
        </p:nvSpPr>
        <p:spPr>
          <a:xfrm>
            <a:off x="457202" y="817533"/>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Best practices/ethical implications</a:t>
            </a:r>
          </a:p>
        </p:txBody>
      </p:sp>
      <p:sp>
        <p:nvSpPr>
          <p:cNvPr id="17" name="TextBox 16">
            <a:extLst>
              <a:ext uri="{FF2B5EF4-FFF2-40B4-BE49-F238E27FC236}">
                <a16:creationId xmlns:a16="http://schemas.microsoft.com/office/drawing/2014/main" id="{4BCDB88F-BF69-4384-82BB-F4120BF9E199}"/>
              </a:ext>
            </a:extLst>
          </p:cNvPr>
          <p:cNvSpPr txBox="1"/>
          <p:nvPr/>
        </p:nvSpPr>
        <p:spPr>
          <a:xfrm>
            <a:off x="1560087" y="2037595"/>
            <a:ext cx="6253438" cy="1200329"/>
          </a:xfrm>
          <a:prstGeom prst="rect">
            <a:avLst/>
          </a:prstGeom>
          <a:noFill/>
        </p:spPr>
        <p:txBody>
          <a:bodyPr wrap="square">
            <a:spAutoFit/>
          </a:bodyPr>
          <a:lstStyle/>
          <a:p>
            <a:r>
              <a:rPr lang="en-US" sz="1200" b="0" dirty="0">
                <a:solidFill>
                  <a:schemeClr val="bg1"/>
                </a:solidFill>
              </a:rPr>
              <a:t>Lawyers are duty-bound to present the appellate Court with the most up-to-date iteration of the law:</a:t>
            </a:r>
          </a:p>
          <a:p>
            <a:endParaRPr lang="en-US" sz="1200" b="0" dirty="0">
              <a:solidFill>
                <a:schemeClr val="bg1"/>
              </a:solidFill>
            </a:endParaRPr>
          </a:p>
          <a:p>
            <a:r>
              <a:rPr lang="en-US" sz="1200" b="0" dirty="0">
                <a:solidFill>
                  <a:schemeClr val="bg1"/>
                </a:solidFill>
              </a:rPr>
              <a:t>•  Cannot ignore binding authority; and</a:t>
            </a:r>
          </a:p>
          <a:p>
            <a:endParaRPr lang="en-US" sz="1200" b="0" dirty="0">
              <a:solidFill>
                <a:schemeClr val="bg1"/>
              </a:solidFill>
            </a:endParaRPr>
          </a:p>
          <a:p>
            <a:r>
              <a:rPr lang="en-US" sz="1200" b="0" dirty="0">
                <a:solidFill>
                  <a:schemeClr val="bg1"/>
                </a:solidFill>
              </a:rPr>
              <a:t>•  May be more recent cases on point.</a:t>
            </a:r>
          </a:p>
        </p:txBody>
      </p:sp>
      <p:sp>
        <p:nvSpPr>
          <p:cNvPr id="8" name="TextBox 7">
            <a:extLst>
              <a:ext uri="{FF2B5EF4-FFF2-40B4-BE49-F238E27FC236}">
                <a16:creationId xmlns:a16="http://schemas.microsoft.com/office/drawing/2014/main" id="{62A1D4F8-B8B5-4146-B136-E23B76175812}"/>
              </a:ext>
            </a:extLst>
          </p:cNvPr>
          <p:cNvSpPr txBox="1"/>
          <p:nvPr/>
        </p:nvSpPr>
        <p:spPr>
          <a:xfrm>
            <a:off x="380999" y="1081919"/>
            <a:ext cx="5325534" cy="276999"/>
          </a:xfrm>
          <a:prstGeom prst="rect">
            <a:avLst/>
          </a:prstGeom>
          <a:noFill/>
        </p:spPr>
        <p:txBody>
          <a:bodyPr wrap="square" rtlCol="0">
            <a:spAutoFit/>
          </a:bodyPr>
          <a:lstStyle/>
          <a:p>
            <a:r>
              <a:rPr lang="en-CA" sz="1200" b="1" dirty="0"/>
              <a:t>Re-research your case</a:t>
            </a:r>
          </a:p>
        </p:txBody>
      </p:sp>
    </p:spTree>
    <p:extLst>
      <p:ext uri="{BB962C8B-B14F-4D97-AF65-F5344CB8AC3E}">
        <p14:creationId xmlns:p14="http://schemas.microsoft.com/office/powerpoint/2010/main" val="3689636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6C0BEB-47F8-DE42-8385-CAF7C5133E5F}"/>
              </a:ext>
            </a:extLst>
          </p:cNvPr>
          <p:cNvSpPr>
            <a:spLocks noGrp="1"/>
          </p:cNvSpPr>
          <p:nvPr>
            <p:ph type="sldNum" sz="quarter" idx="10"/>
          </p:nvPr>
        </p:nvSpPr>
        <p:spPr/>
        <p:txBody>
          <a:bodyPr/>
          <a:lstStyle/>
          <a:p>
            <a:fld id="{D41FAE98-9FDA-8740-8F93-1E3A00396EB1}" type="slidenum">
              <a:rPr lang="en-US" smtClean="0"/>
              <a:pPr/>
              <a:t>47</a:t>
            </a:fld>
            <a:endParaRPr lang="en-US" dirty="0"/>
          </a:p>
        </p:txBody>
      </p:sp>
      <p:sp>
        <p:nvSpPr>
          <p:cNvPr id="7" name="object 2">
            <a:extLst>
              <a:ext uri="{FF2B5EF4-FFF2-40B4-BE49-F238E27FC236}">
                <a16:creationId xmlns:a16="http://schemas.microsoft.com/office/drawing/2014/main" id="{3DC86099-5A9C-0447-A5F5-79FD8726B0AF}"/>
              </a:ext>
            </a:extLst>
          </p:cNvPr>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23" dirty="0">
                <a:latin typeface="Arial"/>
                <a:ea typeface="Source Sans Pro Light"/>
                <a:cs typeface="Arial"/>
              </a:rPr>
              <a:t>Written and Oral Advocacy for Judicial Reviews and Appeals</a:t>
            </a:r>
            <a:endParaRPr spc="11" dirty="0">
              <a:latin typeface="Arial"/>
              <a:ea typeface="Source Sans Pro Light"/>
              <a:cs typeface="Arial"/>
            </a:endParaRPr>
          </a:p>
        </p:txBody>
      </p:sp>
      <p:sp>
        <p:nvSpPr>
          <p:cNvPr id="8" name="Text Placeholder 20">
            <a:extLst>
              <a:ext uri="{FF2B5EF4-FFF2-40B4-BE49-F238E27FC236}">
                <a16:creationId xmlns:a16="http://schemas.microsoft.com/office/drawing/2014/main" id="{56E21DAE-6B2A-2C43-979D-11B0C3A78982}"/>
              </a:ext>
            </a:extLst>
          </p:cNvPr>
          <p:cNvSpPr>
            <a:spLocks noGrp="1"/>
          </p:cNvSpPr>
          <p:nvPr>
            <p:ph type="body" sz="quarter" idx="13"/>
          </p:nvPr>
        </p:nvSpPr>
        <p:spPr/>
        <p:txBody>
          <a:bodyPr/>
          <a:lstStyle/>
          <a:p>
            <a:r>
              <a:rPr lang="en-US" dirty="0"/>
              <a:t>Best practices/ethical implications</a:t>
            </a:r>
          </a:p>
          <a:p>
            <a:endParaRPr lang="en-US" dirty="0"/>
          </a:p>
        </p:txBody>
      </p:sp>
      <p:sp>
        <p:nvSpPr>
          <p:cNvPr id="3" name="Text Placeholder 2">
            <a:extLst>
              <a:ext uri="{FF2B5EF4-FFF2-40B4-BE49-F238E27FC236}">
                <a16:creationId xmlns:a16="http://schemas.microsoft.com/office/drawing/2014/main" id="{385A286C-BAAD-45F7-88CD-FABFC59D4EC1}"/>
              </a:ext>
            </a:extLst>
          </p:cNvPr>
          <p:cNvSpPr>
            <a:spLocks noGrp="1"/>
          </p:cNvSpPr>
          <p:nvPr>
            <p:ph type="body" sz="quarter" idx="15"/>
          </p:nvPr>
        </p:nvSpPr>
        <p:spPr/>
        <p:txBody>
          <a:bodyPr/>
          <a:lstStyle/>
          <a:p>
            <a:endParaRPr lang="en-CA" dirty="0"/>
          </a:p>
        </p:txBody>
      </p:sp>
      <p:sp>
        <p:nvSpPr>
          <p:cNvPr id="22" name="Pentagon 21">
            <a:extLst>
              <a:ext uri="{FF2B5EF4-FFF2-40B4-BE49-F238E27FC236}">
                <a16:creationId xmlns:a16="http://schemas.microsoft.com/office/drawing/2014/main" id="{982C1E4D-AD27-EE46-96C8-184C292BE5B5}"/>
              </a:ext>
            </a:extLst>
          </p:cNvPr>
          <p:cNvSpPr/>
          <p:nvPr/>
        </p:nvSpPr>
        <p:spPr>
          <a:xfrm>
            <a:off x="763325" y="2456953"/>
            <a:ext cx="7784327" cy="832795"/>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bject 7">
            <a:extLst>
              <a:ext uri="{FF2B5EF4-FFF2-40B4-BE49-F238E27FC236}">
                <a16:creationId xmlns:a16="http://schemas.microsoft.com/office/drawing/2014/main" id="{62584954-C35E-E24D-BCE6-3FFF082D90DF}"/>
              </a:ext>
            </a:extLst>
          </p:cNvPr>
          <p:cNvSpPr/>
          <p:nvPr/>
        </p:nvSpPr>
        <p:spPr>
          <a:xfrm>
            <a:off x="979661" y="2759784"/>
            <a:ext cx="229764" cy="227133"/>
          </a:xfrm>
          <a:prstGeom prst="rect">
            <a:avLst/>
          </a:prstGeom>
          <a:solidFill>
            <a:schemeClr val="tx2"/>
          </a:solidFill>
          <a:ln w="12700">
            <a:noFill/>
          </a:ln>
        </p:spPr>
        <p:txBody>
          <a:bodyPr wrap="square" lIns="0" tIns="0" rIns="0" bIns="0" rtlCol="0"/>
          <a:lstStyle/>
          <a:p>
            <a:endParaRPr sz="1013" dirty="0"/>
          </a:p>
        </p:txBody>
      </p:sp>
      <p:sp>
        <p:nvSpPr>
          <p:cNvPr id="23" name="object 7">
            <a:extLst>
              <a:ext uri="{FF2B5EF4-FFF2-40B4-BE49-F238E27FC236}">
                <a16:creationId xmlns:a16="http://schemas.microsoft.com/office/drawing/2014/main" id="{87A0ED5D-D82E-4E46-AC1E-377F85E680A5}"/>
              </a:ext>
            </a:extLst>
          </p:cNvPr>
          <p:cNvSpPr/>
          <p:nvPr/>
        </p:nvSpPr>
        <p:spPr>
          <a:xfrm>
            <a:off x="2629351" y="2759784"/>
            <a:ext cx="229764" cy="227133"/>
          </a:xfrm>
          <a:prstGeom prst="rect">
            <a:avLst/>
          </a:prstGeom>
          <a:solidFill>
            <a:schemeClr val="accent1"/>
          </a:solidFill>
          <a:ln w="12700">
            <a:noFill/>
          </a:ln>
        </p:spPr>
        <p:txBody>
          <a:bodyPr wrap="square" lIns="0" tIns="0" rIns="0" bIns="0" rtlCol="0"/>
          <a:lstStyle/>
          <a:p>
            <a:endParaRPr sz="1013" dirty="0"/>
          </a:p>
        </p:txBody>
      </p:sp>
      <p:sp>
        <p:nvSpPr>
          <p:cNvPr id="24" name="object 7">
            <a:extLst>
              <a:ext uri="{FF2B5EF4-FFF2-40B4-BE49-F238E27FC236}">
                <a16:creationId xmlns:a16="http://schemas.microsoft.com/office/drawing/2014/main" id="{B74664B1-C6F1-E040-AA0A-2A831498E2F3}"/>
              </a:ext>
            </a:extLst>
          </p:cNvPr>
          <p:cNvSpPr/>
          <p:nvPr/>
        </p:nvSpPr>
        <p:spPr>
          <a:xfrm>
            <a:off x="4279041" y="2759784"/>
            <a:ext cx="229764" cy="227133"/>
          </a:xfrm>
          <a:prstGeom prst="rect">
            <a:avLst/>
          </a:prstGeom>
          <a:solidFill>
            <a:schemeClr val="accent5"/>
          </a:solidFill>
          <a:ln w="12700">
            <a:noFill/>
          </a:ln>
        </p:spPr>
        <p:txBody>
          <a:bodyPr wrap="square" lIns="0" tIns="0" rIns="0" bIns="0" rtlCol="0"/>
          <a:lstStyle/>
          <a:p>
            <a:endParaRPr sz="1013" dirty="0"/>
          </a:p>
        </p:txBody>
      </p:sp>
      <p:sp>
        <p:nvSpPr>
          <p:cNvPr id="25" name="object 7">
            <a:extLst>
              <a:ext uri="{FF2B5EF4-FFF2-40B4-BE49-F238E27FC236}">
                <a16:creationId xmlns:a16="http://schemas.microsoft.com/office/drawing/2014/main" id="{AD02EF85-2495-A149-8364-3D16F69495A7}"/>
              </a:ext>
            </a:extLst>
          </p:cNvPr>
          <p:cNvSpPr/>
          <p:nvPr/>
        </p:nvSpPr>
        <p:spPr>
          <a:xfrm>
            <a:off x="5928731" y="2759784"/>
            <a:ext cx="229764" cy="227133"/>
          </a:xfrm>
          <a:prstGeom prst="rect">
            <a:avLst/>
          </a:prstGeom>
          <a:solidFill>
            <a:schemeClr val="accent6"/>
          </a:solidFill>
          <a:ln w="12700">
            <a:noFill/>
          </a:ln>
        </p:spPr>
        <p:txBody>
          <a:bodyPr wrap="square" lIns="0" tIns="0" rIns="0" bIns="0" rtlCol="0"/>
          <a:lstStyle/>
          <a:p>
            <a:endParaRPr sz="1013" dirty="0"/>
          </a:p>
        </p:txBody>
      </p:sp>
      <p:sp>
        <p:nvSpPr>
          <p:cNvPr id="26" name="object 7">
            <a:extLst>
              <a:ext uri="{FF2B5EF4-FFF2-40B4-BE49-F238E27FC236}">
                <a16:creationId xmlns:a16="http://schemas.microsoft.com/office/drawing/2014/main" id="{143484B9-6642-644A-99CA-6667E7AEC745}"/>
              </a:ext>
            </a:extLst>
          </p:cNvPr>
          <p:cNvSpPr/>
          <p:nvPr/>
        </p:nvSpPr>
        <p:spPr>
          <a:xfrm>
            <a:off x="7578421" y="2759784"/>
            <a:ext cx="229764" cy="227133"/>
          </a:xfrm>
          <a:prstGeom prst="rect">
            <a:avLst/>
          </a:prstGeom>
          <a:solidFill>
            <a:schemeClr val="tx1"/>
          </a:solidFill>
          <a:ln w="12700">
            <a:noFill/>
          </a:ln>
        </p:spPr>
        <p:txBody>
          <a:bodyPr wrap="square" lIns="0" tIns="0" rIns="0" bIns="0" rtlCol="0"/>
          <a:lstStyle/>
          <a:p>
            <a:endParaRPr sz="1013" dirty="0"/>
          </a:p>
        </p:txBody>
      </p:sp>
      <p:sp>
        <p:nvSpPr>
          <p:cNvPr id="27" name="object 4">
            <a:extLst>
              <a:ext uri="{FF2B5EF4-FFF2-40B4-BE49-F238E27FC236}">
                <a16:creationId xmlns:a16="http://schemas.microsoft.com/office/drawing/2014/main" id="{F5BDAF7C-910A-6841-8A39-95B27B921D7F}"/>
              </a:ext>
            </a:extLst>
          </p:cNvPr>
          <p:cNvSpPr txBox="1"/>
          <p:nvPr/>
        </p:nvSpPr>
        <p:spPr>
          <a:xfrm>
            <a:off x="1035317" y="1817137"/>
            <a:ext cx="2063481" cy="603980"/>
          </a:xfrm>
          <a:prstGeom prst="rect">
            <a:avLst/>
          </a:prstGeom>
        </p:spPr>
        <p:txBody>
          <a:bodyPr vert="horz" wrap="square" lIns="0" tIns="39529" rIns="0" bIns="0" rtlCol="0">
            <a:spAutoFit/>
          </a:bodyPr>
          <a:lstStyle/>
          <a:p>
            <a:pPr marL="9525" marR="3810">
              <a:lnSpc>
                <a:spcPts val="1463"/>
              </a:lnSpc>
              <a:spcBef>
                <a:spcPts val="311"/>
              </a:spcBef>
            </a:pPr>
            <a:r>
              <a:rPr lang="en-CA" sz="1200" spc="11" dirty="0">
                <a:latin typeface="Arial"/>
                <a:cs typeface="Arial"/>
              </a:rPr>
              <a:t>Identify the one or two issues you want to argue first (no more than three issues).</a:t>
            </a:r>
            <a:endParaRPr sz="1200" dirty="0">
              <a:latin typeface="Arial"/>
              <a:cs typeface="Arial"/>
            </a:endParaRPr>
          </a:p>
        </p:txBody>
      </p:sp>
      <p:sp>
        <p:nvSpPr>
          <p:cNvPr id="28" name="object 16">
            <a:extLst>
              <a:ext uri="{FF2B5EF4-FFF2-40B4-BE49-F238E27FC236}">
                <a16:creationId xmlns:a16="http://schemas.microsoft.com/office/drawing/2014/main" id="{3528B15F-CFBE-D143-8D59-CBDA5D22C647}"/>
              </a:ext>
            </a:extLst>
          </p:cNvPr>
          <p:cNvSpPr txBox="1"/>
          <p:nvPr/>
        </p:nvSpPr>
        <p:spPr>
          <a:xfrm>
            <a:off x="2685007" y="3428182"/>
            <a:ext cx="1593343" cy="926857"/>
          </a:xfrm>
          <a:prstGeom prst="rect">
            <a:avLst/>
          </a:prstGeom>
        </p:spPr>
        <p:txBody>
          <a:bodyPr vert="horz" wrap="square" lIns="0" tIns="37148" rIns="0" bIns="0" rtlCol="0">
            <a:spAutoFit/>
          </a:bodyPr>
          <a:lstStyle/>
          <a:p>
            <a:pPr marL="9525" marR="3810" indent="-8573">
              <a:lnSpc>
                <a:spcPct val="88000"/>
              </a:lnSpc>
              <a:spcBef>
                <a:spcPts val="293"/>
              </a:spcBef>
            </a:pPr>
            <a:r>
              <a:rPr lang="en-CA" sz="1200" spc="11" dirty="0">
                <a:latin typeface="Arial"/>
                <a:cs typeface="Arial"/>
              </a:rPr>
              <a:t>Start with the law.</a:t>
            </a:r>
          </a:p>
          <a:p>
            <a:pPr marL="9525" marR="3810" indent="-8573">
              <a:lnSpc>
                <a:spcPct val="88000"/>
              </a:lnSpc>
              <a:spcBef>
                <a:spcPts val="293"/>
              </a:spcBef>
            </a:pPr>
            <a:endParaRPr lang="en-CA" sz="1200" spc="11" dirty="0">
              <a:latin typeface="Arial"/>
              <a:cs typeface="Arial"/>
            </a:endParaRPr>
          </a:p>
          <a:p>
            <a:pPr marL="9525" marR="3810" indent="-8573">
              <a:lnSpc>
                <a:spcPct val="88000"/>
              </a:lnSpc>
              <a:spcBef>
                <a:spcPts val="293"/>
              </a:spcBef>
            </a:pPr>
            <a:r>
              <a:rPr lang="en-CA" sz="1200" spc="11" dirty="0">
                <a:latin typeface="Arial"/>
                <a:cs typeface="Arial"/>
              </a:rPr>
              <a:t>Deal with binding authority (required as officer of the Court).</a:t>
            </a:r>
            <a:endParaRPr sz="1200" dirty="0">
              <a:latin typeface="Arial"/>
              <a:cs typeface="Arial"/>
            </a:endParaRPr>
          </a:p>
        </p:txBody>
      </p:sp>
      <p:sp>
        <p:nvSpPr>
          <p:cNvPr id="29" name="object 17">
            <a:extLst>
              <a:ext uri="{FF2B5EF4-FFF2-40B4-BE49-F238E27FC236}">
                <a16:creationId xmlns:a16="http://schemas.microsoft.com/office/drawing/2014/main" id="{2C8B6CE7-F87A-5643-B658-9F18D6F18192}"/>
              </a:ext>
            </a:extLst>
          </p:cNvPr>
          <p:cNvSpPr txBox="1"/>
          <p:nvPr/>
        </p:nvSpPr>
        <p:spPr>
          <a:xfrm>
            <a:off x="4337065" y="1756831"/>
            <a:ext cx="1541316" cy="200408"/>
          </a:xfrm>
          <a:prstGeom prst="rect">
            <a:avLst/>
          </a:prstGeom>
        </p:spPr>
        <p:txBody>
          <a:bodyPr vert="horz" wrap="square" lIns="0" tIns="35719" rIns="0" bIns="0" rtlCol="0">
            <a:spAutoFit/>
          </a:bodyPr>
          <a:lstStyle/>
          <a:p>
            <a:pPr marL="9525" marR="3810">
              <a:lnSpc>
                <a:spcPct val="88800"/>
              </a:lnSpc>
              <a:spcBef>
                <a:spcPts val="281"/>
              </a:spcBef>
            </a:pPr>
            <a:r>
              <a:rPr lang="en-CA" sz="1200" spc="4" dirty="0">
                <a:latin typeface="Arial"/>
                <a:cs typeface="Arial"/>
              </a:rPr>
              <a:t>Go back to the facts.</a:t>
            </a:r>
            <a:endParaRPr sz="1200" dirty="0">
              <a:latin typeface="Arial"/>
              <a:cs typeface="Arial"/>
            </a:endParaRPr>
          </a:p>
        </p:txBody>
      </p:sp>
      <p:sp>
        <p:nvSpPr>
          <p:cNvPr id="30" name="object 18">
            <a:extLst>
              <a:ext uri="{FF2B5EF4-FFF2-40B4-BE49-F238E27FC236}">
                <a16:creationId xmlns:a16="http://schemas.microsoft.com/office/drawing/2014/main" id="{1FBDD64B-535F-7542-B67B-144C27FE8352}"/>
              </a:ext>
            </a:extLst>
          </p:cNvPr>
          <p:cNvSpPr txBox="1"/>
          <p:nvPr/>
        </p:nvSpPr>
        <p:spPr>
          <a:xfrm>
            <a:off x="5984388" y="3428182"/>
            <a:ext cx="1428364" cy="199991"/>
          </a:xfrm>
          <a:prstGeom prst="rect">
            <a:avLst/>
          </a:prstGeom>
        </p:spPr>
        <p:txBody>
          <a:bodyPr vert="horz" wrap="square" lIns="0" tIns="37148" rIns="0" bIns="0" rtlCol="0">
            <a:spAutoFit/>
          </a:bodyPr>
          <a:lstStyle/>
          <a:p>
            <a:pPr marL="9525" marR="3810" indent="1905">
              <a:lnSpc>
                <a:spcPct val="88000"/>
              </a:lnSpc>
              <a:spcBef>
                <a:spcPts val="293"/>
              </a:spcBef>
            </a:pPr>
            <a:r>
              <a:rPr lang="en-CA" sz="1200" dirty="0">
                <a:latin typeface="Arial"/>
                <a:cs typeface="Arial"/>
              </a:rPr>
              <a:t>Draft the argument.</a:t>
            </a:r>
            <a:endParaRPr sz="1200" dirty="0">
              <a:latin typeface="Arial"/>
              <a:cs typeface="Arial"/>
            </a:endParaRPr>
          </a:p>
        </p:txBody>
      </p:sp>
      <p:sp>
        <p:nvSpPr>
          <p:cNvPr id="31" name="object 19">
            <a:extLst>
              <a:ext uri="{FF2B5EF4-FFF2-40B4-BE49-F238E27FC236}">
                <a16:creationId xmlns:a16="http://schemas.microsoft.com/office/drawing/2014/main" id="{55F6862B-5141-BD4A-8535-E7E461B33DF2}"/>
              </a:ext>
            </a:extLst>
          </p:cNvPr>
          <p:cNvSpPr txBox="1"/>
          <p:nvPr/>
        </p:nvSpPr>
        <p:spPr>
          <a:xfrm>
            <a:off x="7634077" y="1535265"/>
            <a:ext cx="1322693" cy="200408"/>
          </a:xfrm>
          <a:prstGeom prst="rect">
            <a:avLst/>
          </a:prstGeom>
        </p:spPr>
        <p:txBody>
          <a:bodyPr vert="horz" wrap="square" lIns="0" tIns="35719" rIns="0" bIns="0" rtlCol="0">
            <a:spAutoFit/>
          </a:bodyPr>
          <a:lstStyle/>
          <a:p>
            <a:pPr marL="9525" marR="3810" indent="-8096">
              <a:lnSpc>
                <a:spcPct val="88800"/>
              </a:lnSpc>
              <a:spcBef>
                <a:spcPts val="281"/>
              </a:spcBef>
            </a:pPr>
            <a:r>
              <a:rPr lang="en-CA" sz="1200" spc="15" dirty="0">
                <a:latin typeface="Arial"/>
                <a:cs typeface="Arial"/>
              </a:rPr>
              <a:t>Do overview last.</a:t>
            </a:r>
            <a:endParaRPr sz="1200" dirty="0">
              <a:latin typeface="Arial"/>
              <a:cs typeface="Arial"/>
            </a:endParaRPr>
          </a:p>
        </p:txBody>
      </p:sp>
      <p:cxnSp>
        <p:nvCxnSpPr>
          <p:cNvPr id="33" name="Straight Connector 32">
            <a:extLst>
              <a:ext uri="{FF2B5EF4-FFF2-40B4-BE49-F238E27FC236}">
                <a16:creationId xmlns:a16="http://schemas.microsoft.com/office/drawing/2014/main" id="{27A05E32-5F34-0D4E-9E1E-0DC1B9F4138A}"/>
              </a:ext>
            </a:extLst>
          </p:cNvPr>
          <p:cNvCxnSpPr>
            <a:cxnSpLocks/>
          </p:cNvCxnSpPr>
          <p:nvPr/>
        </p:nvCxnSpPr>
        <p:spPr>
          <a:xfrm flipV="1">
            <a:off x="979661" y="1887794"/>
            <a:ext cx="0" cy="88783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5DE84C2-6A2A-DD44-85D8-7CDAA8764CDC}"/>
              </a:ext>
            </a:extLst>
          </p:cNvPr>
          <p:cNvCxnSpPr>
            <a:cxnSpLocks/>
          </p:cNvCxnSpPr>
          <p:nvPr/>
        </p:nvCxnSpPr>
        <p:spPr>
          <a:xfrm flipV="1">
            <a:off x="4287404" y="1736623"/>
            <a:ext cx="0" cy="113672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9357B53-C1CC-974F-AB35-6D2CE152B2CF}"/>
              </a:ext>
            </a:extLst>
          </p:cNvPr>
          <p:cNvCxnSpPr>
            <a:cxnSpLocks/>
          </p:cNvCxnSpPr>
          <p:nvPr/>
        </p:nvCxnSpPr>
        <p:spPr>
          <a:xfrm flipV="1">
            <a:off x="7587195" y="1589139"/>
            <a:ext cx="0" cy="12842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6AB695-C934-E840-B105-626046851465}"/>
              </a:ext>
            </a:extLst>
          </p:cNvPr>
          <p:cNvCxnSpPr>
            <a:cxnSpLocks/>
          </p:cNvCxnSpPr>
          <p:nvPr/>
        </p:nvCxnSpPr>
        <p:spPr>
          <a:xfrm flipH="1" flipV="1">
            <a:off x="5928041" y="2759784"/>
            <a:ext cx="690" cy="103087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F4E9CEC-FA8C-2B4F-83C1-56A1302E47B4}"/>
              </a:ext>
            </a:extLst>
          </p:cNvPr>
          <p:cNvCxnSpPr>
            <a:cxnSpLocks/>
          </p:cNvCxnSpPr>
          <p:nvPr/>
        </p:nvCxnSpPr>
        <p:spPr>
          <a:xfrm flipV="1">
            <a:off x="2628661" y="2759784"/>
            <a:ext cx="3115" cy="1163287"/>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 Placeholder 20">
            <a:extLst>
              <a:ext uri="{FF2B5EF4-FFF2-40B4-BE49-F238E27FC236}">
                <a16:creationId xmlns:a16="http://schemas.microsoft.com/office/drawing/2014/main" id="{ED581C9F-D7BF-4776-AF95-FD40E1001382}"/>
              </a:ext>
            </a:extLst>
          </p:cNvPr>
          <p:cNvSpPr txBox="1">
            <a:spLocks/>
          </p:cNvSpPr>
          <p:nvPr/>
        </p:nvSpPr>
        <p:spPr>
          <a:xfrm>
            <a:off x="457199" y="1098878"/>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Drafting a factum on a judicial review/appeal</a:t>
            </a:r>
          </a:p>
          <a:p>
            <a:endParaRPr lang="en-US" dirty="0"/>
          </a:p>
        </p:txBody>
      </p:sp>
    </p:spTree>
    <p:extLst>
      <p:ext uri="{BB962C8B-B14F-4D97-AF65-F5344CB8AC3E}">
        <p14:creationId xmlns:p14="http://schemas.microsoft.com/office/powerpoint/2010/main" val="39665049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23" dirty="0">
                <a:latin typeface="Arial"/>
                <a:ea typeface="Source Sans Pro Light"/>
                <a:cs typeface="Arial"/>
              </a:rPr>
              <a:t>Written and Oral Advocacy for Judicial Reviews and Appeals</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Best practices/ethical implications</a:t>
            </a:r>
          </a:p>
          <a:p>
            <a:endParaRPr lang="en-US" dirty="0"/>
          </a:p>
        </p:txBody>
      </p:sp>
      <p:sp>
        <p:nvSpPr>
          <p:cNvPr id="4" name="Text Placeholder 3">
            <a:extLst>
              <a:ext uri="{FF2B5EF4-FFF2-40B4-BE49-F238E27FC236}">
                <a16:creationId xmlns:a16="http://schemas.microsoft.com/office/drawing/2014/main" id="{1A6273BA-704B-7143-9EE2-0E512D86CDE6}"/>
              </a:ext>
            </a:extLst>
          </p:cNvPr>
          <p:cNvSpPr>
            <a:spLocks noGrp="1"/>
          </p:cNvSpPr>
          <p:nvPr>
            <p:ph type="body" sz="quarter" idx="15"/>
          </p:nvPr>
        </p:nvSpPr>
        <p:spPr/>
        <p:txBody>
          <a:bodyPr/>
          <a:lstStyle/>
          <a:p>
            <a:endParaRPr lang="en-US"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1178667948"/>
              </p:ext>
            </p:extLst>
          </p:nvPr>
        </p:nvGraphicFramePr>
        <p:xfrm>
          <a:off x="457202" y="1496554"/>
          <a:ext cx="8226423" cy="2828086"/>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8">
                  <a:extLst>
                    <a:ext uri="{9D8B030D-6E8A-4147-A177-3AD203B41FA5}">
                      <a16:colId xmlns:a16="http://schemas.microsoft.com/office/drawing/2014/main" val="631514201"/>
                    </a:ext>
                  </a:extLst>
                </a:gridCol>
              </a:tblGrid>
              <a:tr h="794296">
                <a:tc rowSpan="3">
                  <a:txBody>
                    <a:bodyPr/>
                    <a:lstStyle/>
                    <a:p>
                      <a:pPr lvl="0" algn="ctr"/>
                      <a:r>
                        <a:rPr lang="en-US" sz="1200" dirty="0"/>
                        <a:t>THE OVERVIEW</a:t>
                      </a:r>
                    </a:p>
                    <a:p>
                      <a:pPr lvl="0" algn="l"/>
                      <a:endParaRPr lang="en-US" sz="1200" dirty="0"/>
                    </a:p>
                    <a:p>
                      <a:pPr lvl="0" algn="ctr"/>
                      <a:r>
                        <a:rPr lang="en-US" sz="1200" b="0" dirty="0"/>
                        <a:t>Most important aspect of the factum</a:t>
                      </a:r>
                    </a:p>
                  </a:txBody>
                  <a:tcPr anchor="ctr">
                    <a:solidFill>
                      <a:schemeClr val="accent6">
                        <a:lumMod val="50000"/>
                      </a:schemeClr>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Start with relief sought:</a:t>
                      </a:r>
                    </a:p>
                    <a:p>
                      <a:pPr marL="285750" indent="-285750" algn="l" fontAlgn="base">
                        <a:buFont typeface="Courier New" panose="02070309020205020404" pitchFamily="49" charset="0"/>
                        <a:buChar char="o"/>
                      </a:pPr>
                      <a:r>
                        <a:rPr lang="en-US" sz="1200" b="0" i="0" dirty="0">
                          <a:solidFill>
                            <a:srgbClr val="212121"/>
                          </a:solidFill>
                          <a:effectLst/>
                          <a:latin typeface="Arial (Body)"/>
                        </a:rPr>
                        <a:t>Why are you here?</a:t>
                      </a:r>
                    </a:p>
                    <a:p>
                      <a:pPr marL="285750" indent="-285750" algn="l" fontAlgn="base">
                        <a:buFont typeface="Courier New" panose="02070309020205020404" pitchFamily="49" charset="0"/>
                        <a:buChar char="o"/>
                      </a:pPr>
                      <a:r>
                        <a:rPr lang="en-US" sz="1200" b="0" i="0" dirty="0">
                          <a:solidFill>
                            <a:srgbClr val="212121"/>
                          </a:solidFill>
                          <a:effectLst/>
                          <a:latin typeface="Arial (Body)"/>
                        </a:rPr>
                        <a:t>What are you seeking?</a:t>
                      </a:r>
                    </a:p>
                  </a:txBody>
                  <a:tcPr anchor="ctr"/>
                </a:tc>
                <a:extLst>
                  <a:ext uri="{0D108BD9-81ED-4DB2-BD59-A6C34878D82A}">
                    <a16:rowId xmlns:a16="http://schemas.microsoft.com/office/drawing/2014/main" val="1279681810"/>
                  </a:ext>
                </a:extLst>
              </a:tr>
              <a:tr h="914772">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HYPERBOLIC CLAIMS (VERSION OF PUFFERY)</a:t>
                      </a:r>
                    </a:p>
                  </a:txBody>
                  <a:tcPr anchor="ctr">
                    <a:solidFill>
                      <a:schemeClr val="accent6">
                        <a:lumMod val="75000"/>
                      </a:schemeClr>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Outline the theory of the case.</a:t>
                      </a:r>
                      <a:r>
                        <a:rPr lang="en-US" sz="1200" b="0" i="0" kern="1200" dirty="0">
                          <a:solidFill>
                            <a:srgbClr val="212121"/>
                          </a:solidFill>
                          <a:effectLst/>
                          <a:latin typeface="Arial (Body)"/>
                          <a:ea typeface="+mn-ea"/>
                          <a:cs typeface="+mn-cs"/>
                        </a:rPr>
                        <a:t> </a:t>
                      </a:r>
                      <a:r>
                        <a:rPr lang="en-CA" sz="1200" b="0" i="0" kern="1200" dirty="0">
                          <a:solidFill>
                            <a:schemeClr val="dk1"/>
                          </a:solidFill>
                          <a:effectLst/>
                          <a:latin typeface="+mn-lt"/>
                          <a:ea typeface="+mn-ea"/>
                          <a:cs typeface="+mn-cs"/>
                        </a:rPr>
                        <a:t>Length of overview can vary.</a:t>
                      </a:r>
                      <a:endParaRPr lang="en-US" sz="1200" b="0" i="0" dirty="0">
                        <a:solidFill>
                          <a:srgbClr val="212121"/>
                        </a:solidFill>
                        <a:effectLst/>
                        <a:latin typeface="Arial (Body)"/>
                      </a:endParaRPr>
                    </a:p>
                  </a:txBody>
                  <a:tcPr anchor="ctr"/>
                </a:tc>
                <a:extLst>
                  <a:ext uri="{0D108BD9-81ED-4DB2-BD59-A6C34878D82A}">
                    <a16:rowId xmlns:a16="http://schemas.microsoft.com/office/drawing/2014/main" val="4012441431"/>
                  </a:ext>
                </a:extLst>
              </a:tr>
              <a:tr h="1119018">
                <a:tc vMerge="1">
                  <a:txBody>
                    <a:bodyPr/>
                    <a:lstStyle/>
                    <a:p>
                      <a:pPr lvl="0" algn="ctr"/>
                      <a:r>
                        <a:rPr lang="en-US" sz="1200" dirty="0"/>
                        <a:t>OPINIONS OF THE ADVERTISER</a:t>
                      </a:r>
                    </a:p>
                  </a:txBody>
                  <a:tcPr anchor="ctr">
                    <a:solidFill>
                      <a:schemeClr val="accent6"/>
                    </a:solidFill>
                  </a:tcPr>
                </a:tc>
                <a:tc>
                  <a:txBody>
                    <a:bodyPr/>
                    <a:lstStyle/>
                    <a:p>
                      <a:pPr marL="0" indent="0" algn="l" fontAlgn="base">
                        <a:buFont typeface="Arial" panose="020B0604020202020204" pitchFamily="34" charset="0"/>
                        <a:buNone/>
                      </a:pPr>
                      <a:r>
                        <a:rPr lang="en-US" sz="1200" b="1" i="0" dirty="0">
                          <a:solidFill>
                            <a:srgbClr val="212121"/>
                          </a:solidFill>
                          <a:effectLst/>
                          <a:latin typeface="Arial (Body)"/>
                        </a:rPr>
                        <a:t>Tech tip:</a:t>
                      </a:r>
                    </a:p>
                    <a:p>
                      <a:pPr marL="0" indent="0" algn="l" fontAlgn="base">
                        <a:buFont typeface="Arial" panose="020B0604020202020204" pitchFamily="34" charset="0"/>
                        <a:buNone/>
                      </a:pPr>
                      <a:endParaRPr lang="en-US" sz="1200" b="0" i="0" dirty="0">
                        <a:solidFill>
                          <a:srgbClr val="212121"/>
                        </a:solidFill>
                        <a:effectLst/>
                        <a:latin typeface="Arial (Body)"/>
                      </a:endParaRPr>
                    </a:p>
                    <a:p>
                      <a:pPr marL="0" indent="0" algn="l" fontAlgn="base">
                        <a:buFont typeface="Arial" panose="020B0604020202020204" pitchFamily="34" charset="0"/>
                        <a:buNone/>
                      </a:pPr>
                      <a:r>
                        <a:rPr lang="en-US" sz="1200" b="0" i="0" dirty="0">
                          <a:solidFill>
                            <a:srgbClr val="212121"/>
                          </a:solidFill>
                          <a:effectLst/>
                          <a:latin typeface="Arial (Body)"/>
                        </a:rPr>
                        <a:t>Use a tool that has a recent collection of court documents similar to your appeal or application for judicial review to help you get started and draw insights from </a:t>
                      </a:r>
                    </a:p>
                    <a:p>
                      <a:pPr marL="0" indent="0" algn="l" fontAlgn="base">
                        <a:buFont typeface="Arial" panose="020B0604020202020204" pitchFamily="34" charset="0"/>
                        <a:buNone/>
                      </a:pPr>
                      <a:r>
                        <a:rPr lang="en-US" sz="1200" b="0" i="0" dirty="0">
                          <a:solidFill>
                            <a:srgbClr val="212121"/>
                          </a:solidFill>
                          <a:effectLst/>
                          <a:latin typeface="Arial (Body)"/>
                        </a:rPr>
                        <a:t>winning arguments. </a:t>
                      </a:r>
                    </a:p>
                  </a:txBody>
                  <a:tcPr anchor="ctr"/>
                </a:tc>
                <a:extLst>
                  <a:ext uri="{0D108BD9-81ED-4DB2-BD59-A6C34878D82A}">
                    <a16:rowId xmlns:a16="http://schemas.microsoft.com/office/drawing/2014/main" val="103816174"/>
                  </a:ext>
                </a:extLst>
              </a:tr>
            </a:tbl>
          </a:graphicData>
        </a:graphic>
      </p:graphicFrame>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48</a:t>
            </a:fld>
            <a:endParaRPr lang="en-US" dirty="0"/>
          </a:p>
        </p:txBody>
      </p:sp>
      <p:sp>
        <p:nvSpPr>
          <p:cNvPr id="8" name="Text Placeholder 20">
            <a:extLst>
              <a:ext uri="{FF2B5EF4-FFF2-40B4-BE49-F238E27FC236}">
                <a16:creationId xmlns:a16="http://schemas.microsoft.com/office/drawing/2014/main" id="{60289A71-94AB-4098-9235-C1B27F78653C}"/>
              </a:ext>
            </a:extLst>
          </p:cNvPr>
          <p:cNvSpPr txBox="1">
            <a:spLocks/>
          </p:cNvSpPr>
          <p:nvPr/>
        </p:nvSpPr>
        <p:spPr>
          <a:xfrm>
            <a:off x="457199" y="1098878"/>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Drafting a factum on a judicial review/appeal</a:t>
            </a:r>
          </a:p>
          <a:p>
            <a:endParaRPr lang="en-US" dirty="0"/>
          </a:p>
        </p:txBody>
      </p:sp>
    </p:spTree>
    <p:extLst>
      <p:ext uri="{BB962C8B-B14F-4D97-AF65-F5344CB8AC3E}">
        <p14:creationId xmlns:p14="http://schemas.microsoft.com/office/powerpoint/2010/main" val="20876284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23" dirty="0">
                <a:latin typeface="Arial"/>
                <a:ea typeface="Source Sans Pro Light"/>
                <a:cs typeface="Arial"/>
              </a:rPr>
              <a:t>Written and Oral Advocacy for Judicial Reviews and Appeals</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Best practices/ethical implications</a:t>
            </a:r>
          </a:p>
          <a:p>
            <a:endParaRPr lang="en-US" dirty="0"/>
          </a:p>
        </p:txBody>
      </p:sp>
      <p:sp>
        <p:nvSpPr>
          <p:cNvPr id="4" name="Text Placeholder 3">
            <a:extLst>
              <a:ext uri="{FF2B5EF4-FFF2-40B4-BE49-F238E27FC236}">
                <a16:creationId xmlns:a16="http://schemas.microsoft.com/office/drawing/2014/main" id="{1A6273BA-704B-7143-9EE2-0E512D86CDE6}"/>
              </a:ext>
            </a:extLst>
          </p:cNvPr>
          <p:cNvSpPr>
            <a:spLocks noGrp="1"/>
          </p:cNvSpPr>
          <p:nvPr>
            <p:ph type="body" sz="quarter" idx="15"/>
          </p:nvPr>
        </p:nvSpPr>
        <p:spPr/>
        <p:txBody>
          <a:bodyPr/>
          <a:lstStyle/>
          <a:p>
            <a:endParaRPr lang="en-US"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1129889674"/>
              </p:ext>
            </p:extLst>
          </p:nvPr>
        </p:nvGraphicFramePr>
        <p:xfrm>
          <a:off x="457203" y="1438892"/>
          <a:ext cx="8153398" cy="3156463"/>
        </p:xfrm>
        <a:graphic>
          <a:graphicData uri="http://schemas.openxmlformats.org/drawingml/2006/table">
            <a:tbl>
              <a:tblPr firstCol="1" bandRow="1">
                <a:tableStyleId>{F5AB1C69-6EDB-4FF4-983F-18BD219EF322}</a:tableStyleId>
              </a:tblPr>
              <a:tblGrid>
                <a:gridCol w="2551384">
                  <a:extLst>
                    <a:ext uri="{9D8B030D-6E8A-4147-A177-3AD203B41FA5}">
                      <a16:colId xmlns:a16="http://schemas.microsoft.com/office/drawing/2014/main" val="1391232355"/>
                    </a:ext>
                  </a:extLst>
                </a:gridCol>
                <a:gridCol w="5602014">
                  <a:extLst>
                    <a:ext uri="{9D8B030D-6E8A-4147-A177-3AD203B41FA5}">
                      <a16:colId xmlns:a16="http://schemas.microsoft.com/office/drawing/2014/main" val="631514201"/>
                    </a:ext>
                  </a:extLst>
                </a:gridCol>
              </a:tblGrid>
              <a:tr h="671705">
                <a:tc rowSpan="4">
                  <a:txBody>
                    <a:bodyPr/>
                    <a:lstStyle/>
                    <a:p>
                      <a:pPr lvl="0" algn="ctr"/>
                      <a:r>
                        <a:rPr lang="en-US" sz="1200" dirty="0"/>
                        <a:t>THE FACTS</a:t>
                      </a:r>
                    </a:p>
                  </a:txBody>
                  <a:tcPr anchor="ctr">
                    <a:solidFill>
                      <a:schemeClr val="accent6">
                        <a:lumMod val="75000"/>
                      </a:schemeClr>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Set out the most important facts for judicial review/appeal;</a:t>
                      </a:r>
                    </a:p>
                  </a:txBody>
                  <a:tcPr anchor="ctr"/>
                </a:tc>
                <a:extLst>
                  <a:ext uri="{0D108BD9-81ED-4DB2-BD59-A6C34878D82A}">
                    <a16:rowId xmlns:a16="http://schemas.microsoft.com/office/drawing/2014/main" val="1279681810"/>
                  </a:ext>
                </a:extLst>
              </a:tr>
              <a:tr h="532608">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HYPERBOLIC CLAIMS (VERSION OF PUFFERY)</a:t>
                      </a:r>
                    </a:p>
                  </a:txBody>
                  <a:tcPr anchor="ctr">
                    <a:solidFill>
                      <a:schemeClr val="accent6">
                        <a:lumMod val="75000"/>
                      </a:schemeClr>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Not a re-telling of the entire case; and</a:t>
                      </a:r>
                    </a:p>
                  </a:txBody>
                  <a:tcPr anchor="ctr"/>
                </a:tc>
                <a:extLst>
                  <a:ext uri="{0D108BD9-81ED-4DB2-BD59-A6C34878D82A}">
                    <a16:rowId xmlns:a16="http://schemas.microsoft.com/office/drawing/2014/main" val="4012441431"/>
                  </a:ext>
                </a:extLst>
              </a:tr>
              <a:tr h="946310">
                <a:tc vMerge="1">
                  <a:txBody>
                    <a:bodyPr/>
                    <a:lstStyle/>
                    <a:p>
                      <a:pPr lvl="0" algn="ctr"/>
                      <a:r>
                        <a:rPr lang="en-US" sz="1200" dirty="0"/>
                        <a:t>OPINIONS OF THE ADVERTISER</a:t>
                      </a:r>
                    </a:p>
                  </a:txBody>
                  <a:tcPr anchor="ctr">
                    <a:solidFill>
                      <a:schemeClr val="accent6"/>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Pinpoint references to key evidence (use quotations where necessary) </a:t>
                      </a:r>
                      <a:r>
                        <a:rPr lang="en-CA" sz="1200" b="0" i="0" kern="1200" dirty="0">
                          <a:solidFill>
                            <a:schemeClr val="dk1"/>
                          </a:solidFill>
                          <a:effectLst/>
                          <a:latin typeface="+mn-lt"/>
                          <a:ea typeface="+mn-ea"/>
                          <a:cs typeface="+mn-cs"/>
                        </a:rPr>
                        <a:t>→</a:t>
                      </a:r>
                      <a:r>
                        <a:rPr lang="en-US" sz="1200" b="0" i="0" dirty="0">
                          <a:solidFill>
                            <a:srgbClr val="212121"/>
                          </a:solidFill>
                          <a:effectLst/>
                          <a:latin typeface="Arial (Body)"/>
                        </a:rPr>
                        <a:t> do not leave it to the panel to figure out where to find your reference in the record.</a:t>
                      </a:r>
                    </a:p>
                  </a:txBody>
                  <a:tcPr anchor="ctr"/>
                </a:tc>
                <a:extLst>
                  <a:ext uri="{0D108BD9-81ED-4DB2-BD59-A6C34878D82A}">
                    <a16:rowId xmlns:a16="http://schemas.microsoft.com/office/drawing/2014/main" val="103816174"/>
                  </a:ext>
                </a:extLst>
              </a:tr>
              <a:tr h="946310">
                <a:tc vMerge="1">
                  <a:txBody>
                    <a:bodyPr/>
                    <a:lstStyle/>
                    <a:p>
                      <a:pPr lvl="0" algn="l"/>
                      <a:endParaRPr lang="en-US" sz="1200" dirty="0"/>
                    </a:p>
                  </a:txBody>
                  <a:tcPr anchor="ctr">
                    <a:solidFill>
                      <a:schemeClr val="accent6">
                        <a:lumMod val="50000"/>
                      </a:schemeClr>
                    </a:solidFill>
                  </a:tcPr>
                </a:tc>
                <a:tc>
                  <a:txBody>
                    <a:bodyPr/>
                    <a:lstStyle/>
                    <a:p>
                      <a:pPr marL="0" indent="0" algn="l" fontAlgn="base">
                        <a:buFont typeface="Arial" panose="020B0604020202020204" pitchFamily="34" charset="0"/>
                        <a:buNone/>
                      </a:pPr>
                      <a:r>
                        <a:rPr lang="en-US" sz="1200" b="1" i="0" dirty="0">
                          <a:solidFill>
                            <a:srgbClr val="212121"/>
                          </a:solidFill>
                          <a:effectLst/>
                          <a:latin typeface="Arial (Body)"/>
                        </a:rPr>
                        <a:t>Tech tip:</a:t>
                      </a:r>
                    </a:p>
                    <a:p>
                      <a:pPr marL="0" indent="0" algn="l" fontAlgn="base">
                        <a:buFont typeface="Arial" panose="020B0604020202020204" pitchFamily="34" charset="0"/>
                        <a:buNone/>
                      </a:pPr>
                      <a:endParaRPr lang="en-US" sz="1200" b="0" i="0" dirty="0">
                        <a:solidFill>
                          <a:srgbClr val="212121"/>
                        </a:solidFill>
                        <a:effectLst/>
                        <a:latin typeface="Arial (Body)"/>
                      </a:endParaRPr>
                    </a:p>
                    <a:p>
                      <a:pPr marL="0" indent="0" algn="l" fontAlgn="base">
                        <a:buFont typeface="Arial" panose="020B0604020202020204" pitchFamily="34" charset="0"/>
                        <a:buNone/>
                      </a:pPr>
                      <a:r>
                        <a:rPr lang="en-US" sz="1200" b="0" i="0" dirty="0">
                          <a:solidFill>
                            <a:srgbClr val="212121"/>
                          </a:solidFill>
                          <a:effectLst/>
                          <a:latin typeface="Arial (Body)"/>
                        </a:rPr>
                        <a:t>Seek data-driven legal tools that not only reveal multiple cases that are on-point and stand for the same proposition, but also help you understand how courts ruled for those, and what language is your judge most likely to recognize.</a:t>
                      </a:r>
                    </a:p>
                  </a:txBody>
                  <a:tcPr anchor="ctr"/>
                </a:tc>
                <a:extLst>
                  <a:ext uri="{0D108BD9-81ED-4DB2-BD59-A6C34878D82A}">
                    <a16:rowId xmlns:a16="http://schemas.microsoft.com/office/drawing/2014/main" val="169680942"/>
                  </a:ext>
                </a:extLst>
              </a:tr>
            </a:tbl>
          </a:graphicData>
        </a:graphic>
      </p:graphicFrame>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49</a:t>
            </a:fld>
            <a:endParaRPr lang="en-US" dirty="0"/>
          </a:p>
        </p:txBody>
      </p:sp>
      <p:sp>
        <p:nvSpPr>
          <p:cNvPr id="8" name="Text Placeholder 20">
            <a:extLst>
              <a:ext uri="{FF2B5EF4-FFF2-40B4-BE49-F238E27FC236}">
                <a16:creationId xmlns:a16="http://schemas.microsoft.com/office/drawing/2014/main" id="{60289A71-94AB-4098-9235-C1B27F78653C}"/>
              </a:ext>
            </a:extLst>
          </p:cNvPr>
          <p:cNvSpPr txBox="1">
            <a:spLocks/>
          </p:cNvSpPr>
          <p:nvPr/>
        </p:nvSpPr>
        <p:spPr>
          <a:xfrm>
            <a:off x="457199" y="1098878"/>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Drafting a factum on a judicial review/appeal</a:t>
            </a:r>
          </a:p>
          <a:p>
            <a:endParaRPr lang="en-US" dirty="0"/>
          </a:p>
        </p:txBody>
      </p:sp>
    </p:spTree>
    <p:extLst>
      <p:ext uri="{BB962C8B-B14F-4D97-AF65-F5344CB8AC3E}">
        <p14:creationId xmlns:p14="http://schemas.microsoft.com/office/powerpoint/2010/main" val="3708289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Framework and Overview</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Judicial review vs. civil appeal</a:t>
            </a:r>
          </a:p>
          <a:p>
            <a:endParaRPr lang="en-US" dirty="0"/>
          </a:p>
        </p:txBody>
      </p:sp>
      <p:sp>
        <p:nvSpPr>
          <p:cNvPr id="4" name="Text Placeholder 3">
            <a:extLst>
              <a:ext uri="{FF2B5EF4-FFF2-40B4-BE49-F238E27FC236}">
                <a16:creationId xmlns:a16="http://schemas.microsoft.com/office/drawing/2014/main" id="{1A6273BA-704B-7143-9EE2-0E512D86CDE6}"/>
              </a:ext>
            </a:extLst>
          </p:cNvPr>
          <p:cNvSpPr>
            <a:spLocks noGrp="1"/>
          </p:cNvSpPr>
          <p:nvPr>
            <p:ph type="body" sz="quarter" idx="15"/>
          </p:nvPr>
        </p:nvSpPr>
        <p:spPr/>
        <p:txBody>
          <a:bodyPr/>
          <a:lstStyle/>
          <a:p>
            <a:endParaRPr lang="en-US"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423011434"/>
              </p:ext>
            </p:extLst>
          </p:nvPr>
        </p:nvGraphicFramePr>
        <p:xfrm>
          <a:off x="457200" y="1119947"/>
          <a:ext cx="8226424" cy="3304540"/>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1201420">
                <a:tc rowSpan="2">
                  <a:txBody>
                    <a:bodyPr/>
                    <a:lstStyle/>
                    <a:p>
                      <a:pPr lvl="0" algn="ctr"/>
                      <a:r>
                        <a:rPr lang="en-US" sz="1200" dirty="0"/>
                        <a:t>WHAT IS JUDICIAL REVIEW?</a:t>
                      </a:r>
                    </a:p>
                  </a:txBody>
                  <a:tcPr anchor="ctr">
                    <a:solidFill>
                      <a:schemeClr val="accent6">
                        <a:lumMod val="50000"/>
                      </a:schemeClr>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Discretionary remedy (</a:t>
                      </a:r>
                      <a:r>
                        <a:rPr lang="en-US" sz="1200" b="0" i="1" dirty="0">
                          <a:solidFill>
                            <a:srgbClr val="212121"/>
                          </a:solidFill>
                          <a:effectLst/>
                          <a:latin typeface="Arial (Body)"/>
                        </a:rPr>
                        <a:t>Robinson v. Hamilton (City), </a:t>
                      </a:r>
                      <a:r>
                        <a:rPr lang="en-US" sz="1200" b="0" i="0" dirty="0">
                          <a:solidFill>
                            <a:srgbClr val="212121"/>
                          </a:solidFill>
                          <a:effectLst/>
                          <a:latin typeface="Arial (Body)"/>
                        </a:rPr>
                        <a:t>2022 ONSC 911, Divisional Court, at para. 2); and</a:t>
                      </a:r>
                    </a:p>
                  </a:txBody>
                  <a:tcPr anchor="ctr"/>
                </a:tc>
                <a:extLst>
                  <a:ext uri="{0D108BD9-81ED-4DB2-BD59-A6C34878D82A}">
                    <a16:rowId xmlns:a16="http://schemas.microsoft.com/office/drawing/2014/main" val="1279681810"/>
                  </a:ext>
                </a:extLst>
              </a:tr>
              <a:tr h="1201420">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p>
                  </a:txBody>
                  <a:tcPr anchor="ctr">
                    <a:solidFill>
                      <a:schemeClr val="accent6">
                        <a:lumMod val="75000"/>
                      </a:schemeClr>
                    </a:solidFill>
                  </a:tcPr>
                </a:tc>
                <a:tc>
                  <a:txBody>
                    <a:bodyPr/>
                    <a:lstStyle/>
                    <a:p>
                      <a:pPr marL="285750" indent="-285750" algn="l" fontAlgn="base">
                        <a:buFont typeface="Arial" panose="020B0604020202020204" pitchFamily="34" charset="0"/>
                        <a:buChar char="•"/>
                      </a:pPr>
                      <a:endParaRPr lang="en-US" sz="1200" b="0" i="0" dirty="0">
                        <a:solidFill>
                          <a:srgbClr val="212121"/>
                        </a:solidFill>
                        <a:effectLst/>
                        <a:latin typeface="Arial (Body)"/>
                      </a:endParaRPr>
                    </a:p>
                    <a:p>
                      <a:pPr marL="285750" indent="-285750" algn="l" fontAlgn="base">
                        <a:buFont typeface="Arial" panose="020B0604020202020204" pitchFamily="34" charset="0"/>
                        <a:buChar char="•"/>
                      </a:pPr>
                      <a:r>
                        <a:rPr lang="en-US" sz="1200" b="0" i="0" dirty="0">
                          <a:solidFill>
                            <a:srgbClr val="212121"/>
                          </a:solidFill>
                          <a:effectLst/>
                          <a:latin typeface="Arial (Body)"/>
                        </a:rPr>
                        <a:t>Applies to a “statutory power of decision”, usually made by a tribunal/administrative decision-maker (see </a:t>
                      </a:r>
                      <a:r>
                        <a:rPr lang="en-US" sz="1200" b="0" i="1" dirty="0">
                          <a:solidFill>
                            <a:srgbClr val="212121"/>
                          </a:solidFill>
                          <a:effectLst/>
                          <a:latin typeface="Arial (Body)"/>
                        </a:rPr>
                        <a:t>Judicial Review Procedure Act, </a:t>
                      </a:r>
                      <a:r>
                        <a:rPr lang="en-US" sz="1200" b="0" i="0" dirty="0">
                          <a:solidFill>
                            <a:srgbClr val="212121"/>
                          </a:solidFill>
                          <a:effectLst/>
                          <a:latin typeface="Arial (Body)"/>
                        </a:rPr>
                        <a:t>R.S.O. 1990, c.S.22 (“JRPA”)):</a:t>
                      </a:r>
                    </a:p>
                    <a:p>
                      <a:pPr marL="285750" indent="-285750" algn="l" fontAlgn="base">
                        <a:buFont typeface="Arial" panose="020B0604020202020204" pitchFamily="34" charset="0"/>
                        <a:buChar char="•"/>
                      </a:pPr>
                      <a:endParaRPr lang="en-US" sz="1200" b="0" i="0" dirty="0">
                        <a:solidFill>
                          <a:srgbClr val="212121"/>
                        </a:solidFill>
                        <a:effectLst/>
                        <a:latin typeface="Arial (Body)"/>
                      </a:endParaRPr>
                    </a:p>
                    <a:p>
                      <a:pPr marL="0" indent="0" algn="l" fontAlgn="base">
                        <a:buFont typeface="Arial" panose="020B0604020202020204" pitchFamily="34" charset="0"/>
                        <a:buNone/>
                      </a:pPr>
                      <a:r>
                        <a:rPr lang="en-US" sz="1200" b="0" i="1" dirty="0">
                          <a:solidFill>
                            <a:srgbClr val="212121"/>
                          </a:solidFill>
                          <a:effectLst/>
                          <a:latin typeface="Arial (Body)"/>
                        </a:rPr>
                        <a:t>3(1) Subject to subsection (2), this Act applies to a proceeding by a tribunal in the exercise of a statutory power of decision conferred by or under an Act of the Legislature, where the tribunal is required by or under such Act or otherwise by law to hold or to afford to the parties to the proceeding an opportunity for a hearing before making a decision. </a:t>
                      </a:r>
                    </a:p>
                    <a:p>
                      <a:pPr marL="0" indent="0" algn="l" fontAlgn="base">
                        <a:buFont typeface="Arial" panose="020B0604020202020204" pitchFamily="34" charset="0"/>
                        <a:buNone/>
                      </a:pPr>
                      <a:endParaRPr lang="en-US" sz="1200" b="0" i="1" dirty="0">
                        <a:solidFill>
                          <a:srgbClr val="212121"/>
                        </a:solidFill>
                        <a:effectLst/>
                        <a:latin typeface="Arial (Body)"/>
                      </a:endParaRPr>
                    </a:p>
                  </a:txBody>
                  <a:tcPr anchor="ctr"/>
                </a:tc>
                <a:extLst>
                  <a:ext uri="{0D108BD9-81ED-4DB2-BD59-A6C34878D82A}">
                    <a16:rowId xmlns:a16="http://schemas.microsoft.com/office/drawing/2014/main" val="4012441431"/>
                  </a:ext>
                </a:extLst>
              </a:tr>
            </a:tbl>
          </a:graphicData>
        </a:graphic>
      </p:graphicFrame>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5</a:t>
            </a:fld>
            <a:endParaRPr lang="en-US" dirty="0"/>
          </a:p>
        </p:txBody>
      </p:sp>
    </p:spTree>
    <p:extLst>
      <p:ext uri="{BB962C8B-B14F-4D97-AF65-F5344CB8AC3E}">
        <p14:creationId xmlns:p14="http://schemas.microsoft.com/office/powerpoint/2010/main" val="3142095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23" dirty="0">
                <a:latin typeface="Arial"/>
                <a:ea typeface="Source Sans Pro Light"/>
                <a:cs typeface="Arial"/>
              </a:rPr>
              <a:t>Written and Oral Advocacy for Judicial Reviews and Appeals</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Best practices/ethical implications</a:t>
            </a:r>
          </a:p>
          <a:p>
            <a:endParaRPr lang="en-US" dirty="0"/>
          </a:p>
        </p:txBody>
      </p:sp>
      <p:sp>
        <p:nvSpPr>
          <p:cNvPr id="4" name="Text Placeholder 3">
            <a:extLst>
              <a:ext uri="{FF2B5EF4-FFF2-40B4-BE49-F238E27FC236}">
                <a16:creationId xmlns:a16="http://schemas.microsoft.com/office/drawing/2014/main" id="{1A6273BA-704B-7143-9EE2-0E512D86CDE6}"/>
              </a:ext>
            </a:extLst>
          </p:cNvPr>
          <p:cNvSpPr>
            <a:spLocks noGrp="1"/>
          </p:cNvSpPr>
          <p:nvPr>
            <p:ph type="body" sz="quarter" idx="15"/>
          </p:nvPr>
        </p:nvSpPr>
        <p:spPr/>
        <p:txBody>
          <a:bodyPr/>
          <a:lstStyle/>
          <a:p>
            <a:endParaRPr lang="en-US"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4089499426"/>
              </p:ext>
            </p:extLst>
          </p:nvPr>
        </p:nvGraphicFramePr>
        <p:xfrm>
          <a:off x="457203" y="1438893"/>
          <a:ext cx="8226419" cy="3193265"/>
        </p:xfrm>
        <a:graphic>
          <a:graphicData uri="http://schemas.openxmlformats.org/drawingml/2006/table">
            <a:tbl>
              <a:tblPr firstCol="1" bandRow="1">
                <a:tableStyleId>{F5AB1C69-6EDB-4FF4-983F-18BD219EF322}</a:tableStyleId>
              </a:tblPr>
              <a:tblGrid>
                <a:gridCol w="2574234">
                  <a:extLst>
                    <a:ext uri="{9D8B030D-6E8A-4147-A177-3AD203B41FA5}">
                      <a16:colId xmlns:a16="http://schemas.microsoft.com/office/drawing/2014/main" val="1391232355"/>
                    </a:ext>
                  </a:extLst>
                </a:gridCol>
                <a:gridCol w="5652185">
                  <a:extLst>
                    <a:ext uri="{9D8B030D-6E8A-4147-A177-3AD203B41FA5}">
                      <a16:colId xmlns:a16="http://schemas.microsoft.com/office/drawing/2014/main" val="631514201"/>
                    </a:ext>
                  </a:extLst>
                </a:gridCol>
              </a:tblGrid>
              <a:tr h="453219">
                <a:tc rowSpan="5">
                  <a:txBody>
                    <a:bodyPr/>
                    <a:lstStyle/>
                    <a:p>
                      <a:pPr lvl="0" algn="ctr"/>
                      <a:r>
                        <a:rPr lang="en-US" sz="1200" dirty="0"/>
                        <a:t>THE LAW</a:t>
                      </a:r>
                    </a:p>
                  </a:txBody>
                  <a:tcPr anchor="ctr">
                    <a:solidFill>
                      <a:schemeClr val="accent6"/>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Make sure all cases are noted up.</a:t>
                      </a:r>
                    </a:p>
                  </a:txBody>
                  <a:tcPr anchor="ctr"/>
                </a:tc>
                <a:extLst>
                  <a:ext uri="{0D108BD9-81ED-4DB2-BD59-A6C34878D82A}">
                    <a16:rowId xmlns:a16="http://schemas.microsoft.com/office/drawing/2014/main" val="1279681810"/>
                  </a:ext>
                </a:extLst>
              </a:tr>
              <a:tr h="388791">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HYPERBOLIC CLAIMS (VERSION OF PUFFERY)</a:t>
                      </a:r>
                    </a:p>
                  </a:txBody>
                  <a:tcPr anchor="ctr">
                    <a:solidFill>
                      <a:schemeClr val="accent6">
                        <a:lumMod val="75000"/>
                      </a:schemeClr>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If a decision was affirmed or leave to appeal was denied, indicate so (duty as officer of Court).</a:t>
                      </a:r>
                    </a:p>
                  </a:txBody>
                  <a:tcPr anchor="ctr"/>
                </a:tc>
                <a:extLst>
                  <a:ext uri="{0D108BD9-81ED-4DB2-BD59-A6C34878D82A}">
                    <a16:rowId xmlns:a16="http://schemas.microsoft.com/office/drawing/2014/main" val="4012441431"/>
                  </a:ext>
                </a:extLst>
              </a:tr>
              <a:tr h="638503">
                <a:tc vMerge="1">
                  <a:txBody>
                    <a:bodyPr/>
                    <a:lstStyle/>
                    <a:p>
                      <a:pPr lvl="0" algn="ctr"/>
                      <a:r>
                        <a:rPr lang="en-US" sz="1200" dirty="0"/>
                        <a:t>OPINIONS OF THE ADVERTISER</a:t>
                      </a:r>
                    </a:p>
                  </a:txBody>
                  <a:tcPr anchor="ctr">
                    <a:solidFill>
                      <a:schemeClr val="accent6"/>
                    </a:solidFill>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Use quotations for the most important cases, but do not overquote.</a:t>
                      </a:r>
                    </a:p>
                  </a:txBody>
                  <a:tcPr anchor="ctr"/>
                </a:tc>
                <a:extLst>
                  <a:ext uri="{0D108BD9-81ED-4DB2-BD59-A6C34878D82A}">
                    <a16:rowId xmlns:a16="http://schemas.microsoft.com/office/drawing/2014/main" val="103816174"/>
                  </a:ext>
                </a:extLst>
              </a:tr>
              <a:tr h="638503">
                <a:tc vMerge="1">
                  <a:txBody>
                    <a:bodyPr/>
                    <a:lstStyle/>
                    <a:p>
                      <a:endParaRPr lang="en-CA"/>
                    </a:p>
                  </a:txBody>
                  <a:tcPr/>
                </a:tc>
                <a:tc>
                  <a:txBody>
                    <a:bodyPr/>
                    <a:lstStyle/>
                    <a:p>
                      <a:pPr marL="171450" indent="-171450" algn="l" fontAlgn="base">
                        <a:buFont typeface="Arial" panose="020B0604020202020204" pitchFamily="34" charset="0"/>
                        <a:buChar char="•"/>
                      </a:pPr>
                      <a:r>
                        <a:rPr lang="en-US" sz="1200" b="0" i="0" dirty="0">
                          <a:solidFill>
                            <a:srgbClr val="212121"/>
                          </a:solidFill>
                          <a:effectLst/>
                          <a:latin typeface="Arial (Body)"/>
                        </a:rPr>
                        <a:t>Discuss facts of most important cases only.</a:t>
                      </a:r>
                    </a:p>
                  </a:txBody>
                  <a:tcPr anchor="ctr"/>
                </a:tc>
                <a:extLst>
                  <a:ext uri="{0D108BD9-81ED-4DB2-BD59-A6C34878D82A}">
                    <a16:rowId xmlns:a16="http://schemas.microsoft.com/office/drawing/2014/main" val="1801427059"/>
                  </a:ext>
                </a:extLst>
              </a:tr>
              <a:tr h="855340">
                <a:tc vMerge="1">
                  <a:txBody>
                    <a:bodyPr/>
                    <a:lstStyle/>
                    <a:p>
                      <a:pPr lvl="0" algn="l"/>
                      <a:endParaRPr lang="en-US" sz="1200" dirty="0"/>
                    </a:p>
                  </a:txBody>
                  <a:tcPr anchor="ctr">
                    <a:solidFill>
                      <a:schemeClr val="accent6">
                        <a:lumMod val="50000"/>
                      </a:schemeClr>
                    </a:solidFill>
                  </a:tcPr>
                </a:tc>
                <a:tc>
                  <a:txBody>
                    <a:bodyPr/>
                    <a:lstStyle/>
                    <a:p>
                      <a:pPr marL="0" indent="0" algn="l" fontAlgn="base">
                        <a:buFont typeface="Arial" panose="020B0604020202020204" pitchFamily="34" charset="0"/>
                        <a:buNone/>
                      </a:pPr>
                      <a:r>
                        <a:rPr lang="en-US" sz="1200" b="1" i="0" dirty="0">
                          <a:solidFill>
                            <a:srgbClr val="212121"/>
                          </a:solidFill>
                          <a:effectLst/>
                          <a:latin typeface="Arial (Body)"/>
                        </a:rPr>
                        <a:t>Tech tip:</a:t>
                      </a:r>
                    </a:p>
                    <a:p>
                      <a:pPr marL="0" indent="0" algn="l" fontAlgn="base">
                        <a:buFont typeface="Arial" panose="020B0604020202020204" pitchFamily="34" charset="0"/>
                        <a:buNone/>
                      </a:pPr>
                      <a:endParaRPr lang="en-US" sz="1200" b="0" i="0" dirty="0">
                        <a:solidFill>
                          <a:srgbClr val="212121"/>
                        </a:solidFill>
                        <a:effectLst/>
                        <a:latin typeface="Arial (Body)"/>
                      </a:endParaRPr>
                    </a:p>
                    <a:p>
                      <a:pPr marL="0" indent="0" algn="l" fontAlgn="base">
                        <a:buFont typeface="Arial" panose="020B0604020202020204" pitchFamily="34" charset="0"/>
                        <a:buNone/>
                      </a:pPr>
                      <a:r>
                        <a:rPr lang="en-US" sz="1200" b="0" i="0" dirty="0">
                          <a:solidFill>
                            <a:srgbClr val="212121"/>
                          </a:solidFill>
                          <a:effectLst/>
                          <a:latin typeface="Arial (Body)"/>
                        </a:rPr>
                        <a:t>Continuously validate the authority of caselaw using an advanced citator to </a:t>
                      </a:r>
                    </a:p>
                    <a:p>
                      <a:pPr marL="0" indent="0" algn="l" fontAlgn="base">
                        <a:buFont typeface="Arial" panose="020B0604020202020204" pitchFamily="34" charset="0"/>
                        <a:buNone/>
                      </a:pPr>
                      <a:r>
                        <a:rPr lang="en-US" sz="1200" b="0" i="0" dirty="0">
                          <a:solidFill>
                            <a:srgbClr val="212121"/>
                          </a:solidFill>
                          <a:effectLst/>
                          <a:latin typeface="Arial (Body)"/>
                        </a:rPr>
                        <a:t>explore the cases’ appellate history and how it is judicially considered in other citations.</a:t>
                      </a:r>
                    </a:p>
                  </a:txBody>
                  <a:tcPr anchor="ctr"/>
                </a:tc>
                <a:extLst>
                  <a:ext uri="{0D108BD9-81ED-4DB2-BD59-A6C34878D82A}">
                    <a16:rowId xmlns:a16="http://schemas.microsoft.com/office/drawing/2014/main" val="169680942"/>
                  </a:ext>
                </a:extLst>
              </a:tr>
            </a:tbl>
          </a:graphicData>
        </a:graphic>
      </p:graphicFrame>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50</a:t>
            </a:fld>
            <a:endParaRPr lang="en-US" dirty="0"/>
          </a:p>
        </p:txBody>
      </p:sp>
      <p:sp>
        <p:nvSpPr>
          <p:cNvPr id="8" name="Text Placeholder 20">
            <a:extLst>
              <a:ext uri="{FF2B5EF4-FFF2-40B4-BE49-F238E27FC236}">
                <a16:creationId xmlns:a16="http://schemas.microsoft.com/office/drawing/2014/main" id="{60289A71-94AB-4098-9235-C1B27F78653C}"/>
              </a:ext>
            </a:extLst>
          </p:cNvPr>
          <p:cNvSpPr txBox="1">
            <a:spLocks/>
          </p:cNvSpPr>
          <p:nvPr/>
        </p:nvSpPr>
        <p:spPr>
          <a:xfrm>
            <a:off x="457199" y="1098878"/>
            <a:ext cx="8226423" cy="208255"/>
          </a:xfrm>
          <a:prstGeom prst="rect">
            <a:avLst/>
          </a:prstGeom>
        </p:spPr>
        <p:txBody>
          <a:bodyPr vert="horz" lIns="0" tIns="0" rIns="0" bIns="0" rtlCol="0" anchor="t">
            <a:noAutofit/>
          </a:bodyPr>
          <a:lstStyle>
            <a:lvl1pPr marL="9144" indent="0" algn="l" defTabSz="685800" rtl="0" eaLnBrk="1" latinLnBrk="0" hangingPunct="1">
              <a:lnSpc>
                <a:spcPct val="100000"/>
              </a:lnSpc>
              <a:spcBef>
                <a:spcPts val="750"/>
              </a:spcBef>
              <a:spcAft>
                <a:spcPts val="600"/>
              </a:spcAft>
              <a:buFont typeface="Arial"/>
              <a:buNone/>
              <a:defRPr sz="12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9144" indent="0" algn="l" defTabSz="685800" rtl="0" eaLnBrk="1" latinLnBrk="0" hangingPunct="1">
              <a:lnSpc>
                <a:spcPct val="100000"/>
              </a:lnSpc>
              <a:spcBef>
                <a:spcPts val="0"/>
              </a:spcBef>
              <a:spcAft>
                <a:spcPts val="375"/>
              </a:spcAft>
              <a:buFont typeface="Arial"/>
              <a:buNone/>
              <a:defRPr sz="900" kern="1200">
                <a:solidFill>
                  <a:schemeClr val="tx1"/>
                </a:solidFill>
                <a:latin typeface="Arial" panose="020B0604020202020204" pitchFamily="34" charset="0"/>
                <a:ea typeface="+mn-ea"/>
                <a:cs typeface="Arial" panose="020B0604020202020204" pitchFamily="34" charset="0"/>
              </a:defRPr>
            </a:lvl2pPr>
            <a:lvl3pPr marL="292608" indent="-109728" algn="l" defTabSz="685800" rtl="0" eaLnBrk="1" latinLnBrk="0" hangingPunct="1">
              <a:lnSpc>
                <a:spcPct val="100000"/>
              </a:lnSpc>
              <a:spcBef>
                <a:spcPts val="0"/>
              </a:spcBef>
              <a:spcAft>
                <a:spcPts val="375"/>
              </a:spcAft>
              <a:buClr>
                <a:schemeClr val="accent1"/>
              </a:buClr>
              <a:buFont typeface="Wingdings" pitchFamily="2" charset="2"/>
              <a:buChar char="§"/>
              <a:defRPr sz="900" kern="1200">
                <a:solidFill>
                  <a:schemeClr val="tx1"/>
                </a:solidFill>
                <a:latin typeface="Arial" panose="020B0604020202020204" pitchFamily="34" charset="0"/>
                <a:ea typeface="+mn-ea"/>
                <a:cs typeface="Arial" panose="020B0604020202020204" pitchFamily="34" charset="0"/>
              </a:defRPr>
            </a:lvl3pPr>
            <a:lvl4pPr marL="402336" indent="-109728" algn="l" defTabSz="685800" rtl="0" eaLnBrk="1" latinLnBrk="0" hangingPunct="1">
              <a:lnSpc>
                <a:spcPct val="100000"/>
              </a:lnSpc>
              <a:spcBef>
                <a:spcPts val="0"/>
              </a:spcBef>
              <a:spcAft>
                <a:spcPts val="375"/>
              </a:spcAft>
              <a:buClr>
                <a:schemeClr val="tx2"/>
              </a:buClr>
              <a:buFont typeface="System Font Regular"/>
              <a:buChar char="-"/>
              <a:defRPr sz="900" kern="1200">
                <a:solidFill>
                  <a:schemeClr val="tx1"/>
                </a:solidFill>
                <a:latin typeface="Arial" panose="020B0604020202020204" pitchFamily="34" charset="0"/>
                <a:ea typeface="+mn-ea"/>
                <a:cs typeface="Arial" panose="020B0604020202020204" pitchFamily="34" charset="0"/>
              </a:defRPr>
            </a:lvl4pPr>
            <a:lvl5pPr marL="502920" indent="-109728" algn="l" defTabSz="685800" rtl="0" eaLnBrk="1" latinLnBrk="0" hangingPunct="1">
              <a:lnSpc>
                <a:spcPct val="100000"/>
              </a:lnSpc>
              <a:spcBef>
                <a:spcPts val="375"/>
              </a:spcBef>
              <a:buFont typeface="System Font Regular"/>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Drafting a factum on a judicial review/appeal</a:t>
            </a:r>
          </a:p>
          <a:p>
            <a:endParaRPr lang="en-US" dirty="0"/>
          </a:p>
        </p:txBody>
      </p:sp>
    </p:spTree>
    <p:extLst>
      <p:ext uri="{BB962C8B-B14F-4D97-AF65-F5344CB8AC3E}">
        <p14:creationId xmlns:p14="http://schemas.microsoft.com/office/powerpoint/2010/main" val="24057029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D1BC58-B145-4BF6-817B-7B142EDA89BB}"/>
              </a:ext>
            </a:extLst>
          </p:cNvPr>
          <p:cNvSpPr>
            <a:spLocks noGrp="1"/>
          </p:cNvSpPr>
          <p:nvPr>
            <p:ph type="sldNum" sz="quarter" idx="10"/>
          </p:nvPr>
        </p:nvSpPr>
        <p:spPr>
          <a:xfrm>
            <a:off x="8169276" y="4597400"/>
            <a:ext cx="514349" cy="550319"/>
          </a:xfrm>
        </p:spPr>
        <p:txBody>
          <a:bodyPr anchor="ctr">
            <a:normAutofit/>
          </a:bodyPr>
          <a:lstStyle/>
          <a:p>
            <a:pPr>
              <a:spcAft>
                <a:spcPts val="600"/>
              </a:spcAft>
            </a:pPr>
            <a:fld id="{D41FAE98-9FDA-8740-8F93-1E3A00396EB1}" type="slidenum">
              <a:rPr lang="en-US" smtClean="0"/>
              <a:pPr>
                <a:spcAft>
                  <a:spcPts val="600"/>
                </a:spcAft>
              </a:pPr>
              <a:t>51</a:t>
            </a:fld>
            <a:endParaRPr lang="en-US" dirty="0"/>
          </a:p>
        </p:txBody>
      </p:sp>
      <p:sp>
        <p:nvSpPr>
          <p:cNvPr id="3" name="Title 2">
            <a:extLst>
              <a:ext uri="{FF2B5EF4-FFF2-40B4-BE49-F238E27FC236}">
                <a16:creationId xmlns:a16="http://schemas.microsoft.com/office/drawing/2014/main" id="{D25E4AEB-542D-4485-B8BA-C29107598AC6}"/>
              </a:ext>
            </a:extLst>
          </p:cNvPr>
          <p:cNvSpPr>
            <a:spLocks noGrp="1"/>
          </p:cNvSpPr>
          <p:nvPr>
            <p:ph type="title"/>
          </p:nvPr>
        </p:nvSpPr>
        <p:spPr>
          <a:xfrm>
            <a:off x="457200" y="454025"/>
            <a:ext cx="8226425" cy="339316"/>
          </a:xfrm>
        </p:spPr>
        <p:txBody>
          <a:bodyPr anchor="t">
            <a:normAutofit/>
          </a:bodyPr>
          <a:lstStyle/>
          <a:p>
            <a:r>
              <a:rPr lang="en-US" spc="-23" dirty="0">
                <a:latin typeface="Arial"/>
                <a:ea typeface="Source Sans Pro Light"/>
                <a:cs typeface="Arial"/>
              </a:rPr>
              <a:t>Written and Oral Advocacy for Judicial Reviews and Appeals</a:t>
            </a:r>
            <a:endParaRPr lang="en-CA" dirty="0"/>
          </a:p>
        </p:txBody>
      </p:sp>
      <p:graphicFrame>
        <p:nvGraphicFramePr>
          <p:cNvPr id="7" name="Text Placeholder 4">
            <a:extLst>
              <a:ext uri="{FF2B5EF4-FFF2-40B4-BE49-F238E27FC236}">
                <a16:creationId xmlns:a16="http://schemas.microsoft.com/office/drawing/2014/main" id="{18329166-032E-0A7B-87D5-48B841F1DC2D}"/>
              </a:ext>
            </a:extLst>
          </p:cNvPr>
          <p:cNvGraphicFramePr/>
          <p:nvPr/>
        </p:nvGraphicFramePr>
        <p:xfrm>
          <a:off x="711201" y="1879924"/>
          <a:ext cx="7458076" cy="2348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8">
            <a:extLst>
              <a:ext uri="{FF2B5EF4-FFF2-40B4-BE49-F238E27FC236}">
                <a16:creationId xmlns:a16="http://schemas.microsoft.com/office/drawing/2014/main" id="{B0FB0B0F-0612-45FD-89DD-36377103F09D}"/>
              </a:ext>
            </a:extLst>
          </p:cNvPr>
          <p:cNvSpPr>
            <a:spLocks noGrp="1"/>
          </p:cNvSpPr>
          <p:nvPr>
            <p:ph type="body" sz="quarter" idx="13"/>
          </p:nvPr>
        </p:nvSpPr>
        <p:spPr>
          <a:xfrm>
            <a:off x="457202" y="794000"/>
            <a:ext cx="8226423" cy="208255"/>
          </a:xfrm>
        </p:spPr>
        <p:txBody>
          <a:bodyPr/>
          <a:lstStyle/>
          <a:p>
            <a:r>
              <a:rPr lang="en-US" dirty="0"/>
              <a:t>Best practices/ethical implications</a:t>
            </a:r>
          </a:p>
        </p:txBody>
      </p:sp>
      <p:sp>
        <p:nvSpPr>
          <p:cNvPr id="8" name="Rectangle: Rounded Corners 7">
            <a:extLst>
              <a:ext uri="{FF2B5EF4-FFF2-40B4-BE49-F238E27FC236}">
                <a16:creationId xmlns:a16="http://schemas.microsoft.com/office/drawing/2014/main" id="{B63342C5-B25B-46A1-8646-9D960D5B6CD8}"/>
              </a:ext>
            </a:extLst>
          </p:cNvPr>
          <p:cNvSpPr/>
          <p:nvPr/>
        </p:nvSpPr>
        <p:spPr>
          <a:xfrm>
            <a:off x="974723" y="1705625"/>
            <a:ext cx="7458076" cy="2274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0000"/>
              </a:lnSpc>
            </a:pPr>
            <a:r>
              <a:rPr lang="en-US" sz="1200" dirty="0"/>
              <a:t>To the greatest extent possible, co-operate with opposing counsel.</a:t>
            </a:r>
          </a:p>
          <a:p>
            <a:pPr lvl="0">
              <a:lnSpc>
                <a:spcPct val="100000"/>
              </a:lnSpc>
            </a:pPr>
            <a:endParaRPr lang="en-US" sz="1200" dirty="0"/>
          </a:p>
          <a:p>
            <a:pPr lvl="0">
              <a:lnSpc>
                <a:spcPct val="100000"/>
              </a:lnSpc>
            </a:pPr>
            <a:r>
              <a:rPr lang="en-US" sz="1200" dirty="0"/>
              <a:t>Appeals are not the forum to be obstructive and engage in sharp practice.</a:t>
            </a:r>
          </a:p>
          <a:p>
            <a:pPr lvl="0">
              <a:lnSpc>
                <a:spcPct val="100000"/>
              </a:lnSpc>
            </a:pPr>
            <a:endParaRPr lang="en-US" sz="1200" dirty="0"/>
          </a:p>
          <a:p>
            <a:pPr lvl="0">
              <a:lnSpc>
                <a:spcPct val="100000"/>
              </a:lnSpc>
            </a:pPr>
            <a:r>
              <a:rPr lang="en-US" sz="1200" i="1" dirty="0"/>
              <a:t>7.2-1 A lawyer shall be courteous, civil, and act in good faith with all persons with whom the lawyer has dealings in the course of their practice.</a:t>
            </a:r>
          </a:p>
          <a:p>
            <a:pPr lvl="0">
              <a:lnSpc>
                <a:spcPct val="100000"/>
              </a:lnSpc>
            </a:pPr>
            <a:endParaRPr lang="en-US" sz="1200" dirty="0"/>
          </a:p>
          <a:p>
            <a:pPr lvl="0">
              <a:lnSpc>
                <a:spcPct val="100000"/>
              </a:lnSpc>
            </a:pPr>
            <a:r>
              <a:rPr lang="en-US" sz="1200" dirty="0"/>
              <a:t>Rules of Professional Conduct, Law Society of Ontario</a:t>
            </a:r>
          </a:p>
        </p:txBody>
      </p:sp>
      <p:sp>
        <p:nvSpPr>
          <p:cNvPr id="9" name="TextBox 8">
            <a:extLst>
              <a:ext uri="{FF2B5EF4-FFF2-40B4-BE49-F238E27FC236}">
                <a16:creationId xmlns:a16="http://schemas.microsoft.com/office/drawing/2014/main" id="{45E5E292-CFF5-46F0-949B-F3FA55223657}"/>
              </a:ext>
            </a:extLst>
          </p:cNvPr>
          <p:cNvSpPr txBox="1"/>
          <p:nvPr/>
        </p:nvSpPr>
        <p:spPr>
          <a:xfrm>
            <a:off x="374075" y="1088748"/>
            <a:ext cx="5147734" cy="276999"/>
          </a:xfrm>
          <a:prstGeom prst="rect">
            <a:avLst/>
          </a:prstGeom>
          <a:noFill/>
        </p:spPr>
        <p:txBody>
          <a:bodyPr wrap="square" rtlCol="0">
            <a:spAutoFit/>
          </a:bodyPr>
          <a:lstStyle/>
          <a:p>
            <a:r>
              <a:rPr lang="en-CA" sz="1200" b="1" dirty="0"/>
              <a:t>Oral advocacy</a:t>
            </a:r>
          </a:p>
        </p:txBody>
      </p:sp>
    </p:spTree>
    <p:extLst>
      <p:ext uri="{BB962C8B-B14F-4D97-AF65-F5344CB8AC3E}">
        <p14:creationId xmlns:p14="http://schemas.microsoft.com/office/powerpoint/2010/main" val="26091558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52</a:t>
            </a:fld>
            <a:endParaRPr lang="en-US" dirty="0"/>
          </a:p>
        </p:txBody>
      </p:sp>
      <p:sp>
        <p:nvSpPr>
          <p:cNvPr id="2" name="object 2"/>
          <p:cNvSpPr txBox="1">
            <a:spLocks noGrp="1"/>
          </p:cNvSpPr>
          <p:nvPr>
            <p:ph type="title"/>
          </p:nvPr>
        </p:nvSpPr>
        <p:spPr>
          <a:xfrm>
            <a:off x="457200" y="454025"/>
            <a:ext cx="8226425" cy="339316"/>
          </a:xfrm>
        </p:spPr>
        <p:txBody>
          <a:bodyPr vert="horz" lIns="0" tIns="0" rIns="0" bIns="0" rtlCol="0" anchor="t">
            <a:normAutofit/>
          </a:bodyPr>
          <a:lstStyle/>
          <a:p>
            <a:pPr marL="9525"/>
            <a:r>
              <a:rPr lang="en-US" spc="-23" dirty="0">
                <a:latin typeface="Arial"/>
                <a:ea typeface="Source Sans Pro Light"/>
                <a:cs typeface="Arial"/>
              </a:rPr>
              <a:t>Written and Oral Advocacy for Judicial Reviews and Appeals</a:t>
            </a:r>
            <a:endParaRPr lang="en-US" b="0" i="0" kern="1200" spc="11" dirty="0">
              <a:latin typeface="Arial" panose="020B0604020202020204" pitchFamily="34" charset="0"/>
              <a:ea typeface="Source Sans Pro Light" charset="0"/>
              <a:cs typeface="Arial" panose="020B0604020202020204" pitchFamily="34" charset="0"/>
            </a:endParaRPr>
          </a:p>
        </p:txBody>
      </p:sp>
      <p:sp>
        <p:nvSpPr>
          <p:cNvPr id="6" name="Text Placeholder 5">
            <a:extLst>
              <a:ext uri="{FF2B5EF4-FFF2-40B4-BE49-F238E27FC236}">
                <a16:creationId xmlns:a16="http://schemas.microsoft.com/office/drawing/2014/main" id="{9AE4A48E-64CF-4CE3-A24D-507FF4F12B83}"/>
              </a:ext>
            </a:extLst>
          </p:cNvPr>
          <p:cNvSpPr>
            <a:spLocks noGrp="1"/>
          </p:cNvSpPr>
          <p:nvPr>
            <p:ph type="body" sz="quarter" idx="13"/>
          </p:nvPr>
        </p:nvSpPr>
        <p:spPr>
          <a:xfrm>
            <a:off x="457202" y="794000"/>
            <a:ext cx="8226423" cy="208255"/>
          </a:xfrm>
        </p:spPr>
        <p:txBody>
          <a:bodyPr vert="horz" lIns="0" tIns="0" rIns="0" bIns="0" rtlCol="0" anchor="t">
            <a:normAutofit/>
          </a:bodyPr>
          <a:lstStyle/>
          <a:p>
            <a:r>
              <a:rPr lang="en-US" dirty="0"/>
              <a:t>Best practices/ethical implications</a:t>
            </a:r>
          </a:p>
        </p:txBody>
      </p:sp>
      <p:graphicFrame>
        <p:nvGraphicFramePr>
          <p:cNvPr id="8" name="TextBox 3">
            <a:extLst>
              <a:ext uri="{FF2B5EF4-FFF2-40B4-BE49-F238E27FC236}">
                <a16:creationId xmlns:a16="http://schemas.microsoft.com/office/drawing/2014/main" id="{43798EEC-0DD5-EB39-9761-D100EF233E35}"/>
              </a:ext>
            </a:extLst>
          </p:cNvPr>
          <p:cNvGraphicFramePr/>
          <p:nvPr>
            <p:extLst>
              <p:ext uri="{D42A27DB-BD31-4B8C-83A1-F6EECF244321}">
                <p14:modId xmlns:p14="http://schemas.microsoft.com/office/powerpoint/2010/main" val="1386251532"/>
              </p:ext>
            </p:extLst>
          </p:nvPr>
        </p:nvGraphicFramePr>
        <p:xfrm>
          <a:off x="457202" y="1711962"/>
          <a:ext cx="8226425" cy="2676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6EAD0D30-50BF-4C26-B326-E8D4F1B69D9F}"/>
              </a:ext>
            </a:extLst>
          </p:cNvPr>
          <p:cNvSpPr txBox="1"/>
          <p:nvPr/>
        </p:nvSpPr>
        <p:spPr>
          <a:xfrm>
            <a:off x="374075" y="1002255"/>
            <a:ext cx="7851749" cy="830997"/>
          </a:xfrm>
          <a:prstGeom prst="rect">
            <a:avLst/>
          </a:prstGeom>
          <a:noFill/>
        </p:spPr>
        <p:txBody>
          <a:bodyPr wrap="square" rtlCol="0">
            <a:spAutoFit/>
          </a:bodyPr>
          <a:lstStyle/>
          <a:p>
            <a:pPr>
              <a:spcBef>
                <a:spcPts val="0"/>
              </a:spcBef>
            </a:pPr>
            <a:r>
              <a:rPr lang="en-US" sz="1200" b="1" dirty="0"/>
              <a:t>Oral advocacy</a:t>
            </a:r>
          </a:p>
          <a:p>
            <a:pPr>
              <a:spcBef>
                <a:spcPts val="0"/>
              </a:spcBef>
            </a:pPr>
            <a:endParaRPr lang="en-US" sz="1200" b="1" dirty="0"/>
          </a:p>
          <a:p>
            <a:pPr>
              <a:spcBef>
                <a:spcPts val="0"/>
              </a:spcBef>
            </a:pPr>
            <a:r>
              <a:rPr lang="en-US" sz="1200" dirty="0"/>
              <a:t>During oral argument:</a:t>
            </a:r>
          </a:p>
          <a:p>
            <a:pPr>
              <a:spcBef>
                <a:spcPts val="0"/>
              </a:spcBef>
            </a:pPr>
            <a:endParaRPr lang="en-US" sz="1200" b="1" dirty="0"/>
          </a:p>
        </p:txBody>
      </p:sp>
    </p:spTree>
    <p:extLst>
      <p:ext uri="{BB962C8B-B14F-4D97-AF65-F5344CB8AC3E}">
        <p14:creationId xmlns:p14="http://schemas.microsoft.com/office/powerpoint/2010/main" val="40893327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53</a:t>
            </a:fld>
            <a:endParaRPr lang="en-US" dirty="0"/>
          </a:p>
        </p:txBody>
      </p:sp>
      <p:sp>
        <p:nvSpPr>
          <p:cNvPr id="2" name="object 2"/>
          <p:cNvSpPr txBox="1">
            <a:spLocks noGrp="1"/>
          </p:cNvSpPr>
          <p:nvPr>
            <p:ph type="title"/>
          </p:nvPr>
        </p:nvSpPr>
        <p:spPr>
          <a:xfrm>
            <a:off x="457200" y="454025"/>
            <a:ext cx="8226425" cy="338328"/>
          </a:xfrm>
        </p:spPr>
        <p:txBody>
          <a:bodyPr vert="horz" lIns="0" tIns="0" rIns="0" bIns="0" rtlCol="0" anchor="t">
            <a:normAutofit/>
          </a:bodyPr>
          <a:lstStyle/>
          <a:p>
            <a:pPr marL="9525"/>
            <a:r>
              <a:rPr lang="en-US" spc="-23" dirty="0">
                <a:latin typeface="Arial"/>
                <a:ea typeface="Source Sans Pro Light"/>
                <a:cs typeface="Arial"/>
              </a:rPr>
              <a:t>Written and Oral Advocacy for Judicial Reviews and Appeals</a:t>
            </a:r>
            <a:endParaRPr lang="en-US" b="0" i="0" kern="1200" spc="11" dirty="0"/>
          </a:p>
        </p:txBody>
      </p:sp>
      <p:sp>
        <p:nvSpPr>
          <p:cNvPr id="6" name="Text Placeholder 5">
            <a:extLst>
              <a:ext uri="{FF2B5EF4-FFF2-40B4-BE49-F238E27FC236}">
                <a16:creationId xmlns:a16="http://schemas.microsoft.com/office/drawing/2014/main" id="{9AE4A48E-64CF-4CE3-A24D-507FF4F12B83}"/>
              </a:ext>
            </a:extLst>
          </p:cNvPr>
          <p:cNvSpPr>
            <a:spLocks noGrp="1"/>
          </p:cNvSpPr>
          <p:nvPr>
            <p:ph type="body" sz="quarter" idx="13"/>
          </p:nvPr>
        </p:nvSpPr>
        <p:spPr>
          <a:xfrm>
            <a:off x="457202" y="794000"/>
            <a:ext cx="8226423" cy="208255"/>
          </a:xfrm>
        </p:spPr>
        <p:txBody>
          <a:bodyPr vert="horz" lIns="0" tIns="0" rIns="0" bIns="0" rtlCol="0" anchor="t">
            <a:normAutofit/>
          </a:bodyPr>
          <a:lstStyle/>
          <a:p>
            <a:r>
              <a:rPr lang="en-US" dirty="0"/>
              <a:t>Best practices/ethical implications</a:t>
            </a:r>
          </a:p>
        </p:txBody>
      </p:sp>
      <p:graphicFrame>
        <p:nvGraphicFramePr>
          <p:cNvPr id="8" name="TextBox 3">
            <a:extLst>
              <a:ext uri="{FF2B5EF4-FFF2-40B4-BE49-F238E27FC236}">
                <a16:creationId xmlns:a16="http://schemas.microsoft.com/office/drawing/2014/main" id="{52F2CB95-13CA-3998-6557-6B48942CA834}"/>
              </a:ext>
            </a:extLst>
          </p:cNvPr>
          <p:cNvGraphicFramePr/>
          <p:nvPr>
            <p:extLst>
              <p:ext uri="{D42A27DB-BD31-4B8C-83A1-F6EECF244321}">
                <p14:modId xmlns:p14="http://schemas.microsoft.com/office/powerpoint/2010/main" val="2312341883"/>
              </p:ext>
            </p:extLst>
          </p:nvPr>
        </p:nvGraphicFramePr>
        <p:xfrm>
          <a:off x="457200" y="1461565"/>
          <a:ext cx="8226425" cy="2676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F6581842-4803-4F4B-9B59-6FAD1ADA9E1B}"/>
              </a:ext>
            </a:extLst>
          </p:cNvPr>
          <p:cNvSpPr txBox="1"/>
          <p:nvPr/>
        </p:nvSpPr>
        <p:spPr>
          <a:xfrm>
            <a:off x="374075" y="1002255"/>
            <a:ext cx="7851749" cy="461665"/>
          </a:xfrm>
          <a:prstGeom prst="rect">
            <a:avLst/>
          </a:prstGeom>
          <a:noFill/>
        </p:spPr>
        <p:txBody>
          <a:bodyPr wrap="square" rtlCol="0">
            <a:spAutoFit/>
          </a:bodyPr>
          <a:lstStyle/>
          <a:p>
            <a:pPr>
              <a:spcBef>
                <a:spcPts val="0"/>
              </a:spcBef>
            </a:pPr>
            <a:r>
              <a:rPr lang="en-US" sz="1200" b="1" dirty="0"/>
              <a:t>Oral advocacy</a:t>
            </a:r>
            <a:endParaRPr lang="en-US" sz="1200" dirty="0"/>
          </a:p>
          <a:p>
            <a:pPr>
              <a:spcBef>
                <a:spcPts val="0"/>
              </a:spcBef>
            </a:pPr>
            <a:endParaRPr lang="en-US" sz="1200" b="1" dirty="0"/>
          </a:p>
        </p:txBody>
      </p:sp>
    </p:spTree>
    <p:extLst>
      <p:ext uri="{BB962C8B-B14F-4D97-AF65-F5344CB8AC3E}">
        <p14:creationId xmlns:p14="http://schemas.microsoft.com/office/powerpoint/2010/main" val="6748008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34A3E3-7A62-E445-BF6E-9C0EB981261D}"/>
              </a:ext>
            </a:extLst>
          </p:cNvPr>
          <p:cNvSpPr>
            <a:spLocks noGrp="1"/>
          </p:cNvSpPr>
          <p:nvPr>
            <p:ph type="sldNum" sz="quarter" idx="10"/>
          </p:nvPr>
        </p:nvSpPr>
        <p:spPr/>
        <p:txBody>
          <a:bodyPr/>
          <a:lstStyle/>
          <a:p>
            <a:fld id="{D41FAE98-9FDA-8740-8F93-1E3A00396EB1}" type="slidenum">
              <a:rPr lang="en-US" smtClean="0"/>
              <a:pPr/>
              <a:t>54</a:t>
            </a:fld>
            <a:endParaRPr lang="en-US" dirty="0"/>
          </a:p>
        </p:txBody>
      </p:sp>
      <p:sp>
        <p:nvSpPr>
          <p:cNvPr id="4" name="Title 3">
            <a:extLst>
              <a:ext uri="{FF2B5EF4-FFF2-40B4-BE49-F238E27FC236}">
                <a16:creationId xmlns:a16="http://schemas.microsoft.com/office/drawing/2014/main" id="{3314FFAF-0A30-304C-95EF-53E1B4E6A3CD}"/>
              </a:ext>
            </a:extLst>
          </p:cNvPr>
          <p:cNvSpPr>
            <a:spLocks noGrp="1"/>
          </p:cNvSpPr>
          <p:nvPr>
            <p:ph type="title"/>
          </p:nvPr>
        </p:nvSpPr>
        <p:spPr/>
        <p:txBody>
          <a:bodyPr/>
          <a:lstStyle/>
          <a:p>
            <a:r>
              <a:rPr lang="en-US" spc="-23" dirty="0">
                <a:latin typeface="Arial"/>
                <a:ea typeface="Source Sans Pro Light"/>
                <a:cs typeface="Arial"/>
              </a:rPr>
              <a:t>Written and Oral Advocacy for Judicial Reviews and Appeals</a:t>
            </a:r>
            <a:endParaRPr lang="en-US" dirty="0">
              <a:latin typeface="Arial"/>
              <a:ea typeface="Source Sans Pro Light"/>
              <a:cs typeface="Arial"/>
            </a:endParaRPr>
          </a:p>
        </p:txBody>
      </p:sp>
      <p:graphicFrame>
        <p:nvGraphicFramePr>
          <p:cNvPr id="7" name="Table 6">
            <a:extLst>
              <a:ext uri="{FF2B5EF4-FFF2-40B4-BE49-F238E27FC236}">
                <a16:creationId xmlns:a16="http://schemas.microsoft.com/office/drawing/2014/main" id="{8A8D5760-E69B-5243-B489-204F02953B44}"/>
              </a:ext>
            </a:extLst>
          </p:cNvPr>
          <p:cNvGraphicFramePr>
            <a:graphicFrameLocks noGrp="1"/>
          </p:cNvGraphicFramePr>
          <p:nvPr>
            <p:extLst>
              <p:ext uri="{D42A27DB-BD31-4B8C-83A1-F6EECF244321}">
                <p14:modId xmlns:p14="http://schemas.microsoft.com/office/powerpoint/2010/main" val="3860211433"/>
              </p:ext>
            </p:extLst>
          </p:nvPr>
        </p:nvGraphicFramePr>
        <p:xfrm>
          <a:off x="1106215" y="1477146"/>
          <a:ext cx="7150120" cy="2781959"/>
        </p:xfrm>
        <a:graphic>
          <a:graphicData uri="http://schemas.openxmlformats.org/drawingml/2006/table">
            <a:tbl>
              <a:tblPr firstRow="1" bandRow="1">
                <a:tableStyleId>{F5AB1C69-6EDB-4FF4-983F-18BD219EF322}</a:tableStyleId>
              </a:tblPr>
              <a:tblGrid>
                <a:gridCol w="3508385">
                  <a:extLst>
                    <a:ext uri="{9D8B030D-6E8A-4147-A177-3AD203B41FA5}">
                      <a16:colId xmlns:a16="http://schemas.microsoft.com/office/drawing/2014/main" val="1391232355"/>
                    </a:ext>
                  </a:extLst>
                </a:gridCol>
                <a:gridCol w="3641735">
                  <a:extLst>
                    <a:ext uri="{9D8B030D-6E8A-4147-A177-3AD203B41FA5}">
                      <a16:colId xmlns:a16="http://schemas.microsoft.com/office/drawing/2014/main" val="631514201"/>
                    </a:ext>
                  </a:extLst>
                </a:gridCol>
              </a:tblGrid>
              <a:tr h="509881">
                <a:tc>
                  <a:txBody>
                    <a:bodyPr/>
                    <a:lstStyle/>
                    <a:p>
                      <a:pPr marL="0" indent="0" algn="ctr">
                        <a:buNone/>
                      </a:pPr>
                      <a:endParaRPr lang="en-US" sz="1200" dirty="0"/>
                    </a:p>
                    <a:p>
                      <a:pPr marL="0" indent="0" algn="ctr">
                        <a:buNone/>
                      </a:pPr>
                      <a:r>
                        <a:rPr lang="en-US" sz="1200" dirty="0"/>
                        <a:t>TAKE THE COURT TO THE MOST IMPORTANT PASSAGES IN THE CASE LAW/EVIDENCE.</a:t>
                      </a:r>
                    </a:p>
                    <a:p>
                      <a:pPr marL="228600" indent="-228600" algn="ctr">
                        <a:buAutoNum type="arabicPeriod"/>
                      </a:pPr>
                      <a:endParaRPr lang="en-US" sz="1200" dirty="0"/>
                    </a:p>
                  </a:txBody>
                  <a:tcPr anchor="ctr">
                    <a:solidFill>
                      <a:schemeClr val="accent5"/>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BE CALM, MEASURED AND SLOW IN YOUR DELIVERY.</a:t>
                      </a:r>
                    </a:p>
                  </a:txBody>
                  <a:tcPr anchor="ctr">
                    <a:solidFill>
                      <a:schemeClr val="accent1"/>
                    </a:solidFill>
                  </a:tcPr>
                </a:tc>
                <a:extLst>
                  <a:ext uri="{0D108BD9-81ED-4DB2-BD59-A6C34878D82A}">
                    <a16:rowId xmlns:a16="http://schemas.microsoft.com/office/drawing/2014/main" val="1279681810"/>
                  </a:ext>
                </a:extLst>
              </a:tr>
              <a:tr h="1776119">
                <a:tc>
                  <a:txBody>
                    <a:bodyPr/>
                    <a:lstStyle/>
                    <a:p>
                      <a:pPr marL="171450" indent="-171450" algn="l" fontAlgn="base">
                        <a:buFont typeface="Arial" panose="020B0604020202020204" pitchFamily="34" charset="0"/>
                        <a:buChar char="•"/>
                      </a:pPr>
                      <a:endParaRPr lang="en-US" sz="1200" b="0" i="0" dirty="0">
                        <a:solidFill>
                          <a:srgbClr val="212121"/>
                        </a:solidFill>
                        <a:effectLst/>
                        <a:latin typeface="Arial (Body)"/>
                      </a:endParaRPr>
                    </a:p>
                    <a:p>
                      <a:pPr marL="0" indent="0" algn="l" fontAlgn="base">
                        <a:buFont typeface="Arial" panose="020B0604020202020204" pitchFamily="34" charset="0"/>
                        <a:buNone/>
                      </a:pPr>
                      <a:r>
                        <a:rPr lang="en-US" sz="1200" b="0" i="0" dirty="0">
                          <a:solidFill>
                            <a:srgbClr val="212121"/>
                          </a:solidFill>
                          <a:effectLst/>
                          <a:latin typeface="Arial (Body)"/>
                        </a:rPr>
                        <a:t>Do not simply say “you can find this at para. 10 of my factum” if something is important.</a:t>
                      </a:r>
                    </a:p>
                  </a:txBody>
                  <a:tcPr/>
                </a:tc>
                <a:tc>
                  <a:txBody>
                    <a:bodyPr/>
                    <a:lstStyle/>
                    <a:p>
                      <a:pPr marL="171450" indent="-171450" algn="l" fontAlgn="base">
                        <a:buFont typeface="Arial" panose="020B0604020202020204" pitchFamily="34" charset="0"/>
                        <a:buChar char="•"/>
                      </a:pPr>
                      <a:endParaRPr lang="en-US" sz="1200" b="0" i="0" dirty="0">
                        <a:solidFill>
                          <a:srgbClr val="212121"/>
                        </a:solidFill>
                        <a:effectLst/>
                        <a:latin typeface="Arial (Body)"/>
                      </a:endParaRPr>
                    </a:p>
                    <a:p>
                      <a:pPr marL="171450" indent="-171450" algn="l" fontAlgn="base">
                        <a:buFont typeface="Arial" panose="020B0604020202020204" pitchFamily="34" charset="0"/>
                        <a:buChar char="•"/>
                      </a:pPr>
                      <a:r>
                        <a:rPr lang="en-US" sz="1200" b="0" i="0" dirty="0">
                          <a:solidFill>
                            <a:srgbClr val="212121"/>
                          </a:solidFill>
                          <a:effectLst/>
                          <a:latin typeface="Arial (Body)"/>
                        </a:rPr>
                        <a:t>Be mindful that the panel is taking notes.</a:t>
                      </a:r>
                    </a:p>
                    <a:p>
                      <a:pPr marL="171450" indent="-171450" algn="l" fontAlgn="base">
                        <a:buFont typeface="Arial" panose="020B0604020202020204" pitchFamily="34" charset="0"/>
                        <a:buChar char="•"/>
                      </a:pPr>
                      <a:r>
                        <a:rPr lang="en-US" sz="1200" b="0" i="0" dirty="0">
                          <a:solidFill>
                            <a:srgbClr val="212121"/>
                          </a:solidFill>
                          <a:effectLst/>
                          <a:latin typeface="Arial (Body)"/>
                        </a:rPr>
                        <a:t>Speaking too quickly loses them.</a:t>
                      </a:r>
                    </a:p>
                    <a:p>
                      <a:pPr marL="171450" indent="-171450" algn="l" fontAlgn="base">
                        <a:buFont typeface="Arial" panose="020B0604020202020204" pitchFamily="34" charset="0"/>
                        <a:buChar char="•"/>
                      </a:pPr>
                      <a:r>
                        <a:rPr lang="en-US" sz="1200" b="0" i="0" dirty="0">
                          <a:solidFill>
                            <a:srgbClr val="212121"/>
                          </a:solidFill>
                          <a:effectLst/>
                          <a:latin typeface="Arial (Body)"/>
                        </a:rPr>
                        <a:t>The value of the “pause”</a:t>
                      </a:r>
                    </a:p>
                  </a:txBody>
                  <a:tcPr/>
                </a:tc>
                <a:extLst>
                  <a:ext uri="{0D108BD9-81ED-4DB2-BD59-A6C34878D82A}">
                    <a16:rowId xmlns:a16="http://schemas.microsoft.com/office/drawing/2014/main" val="3517191985"/>
                  </a:ext>
                </a:extLst>
              </a:tr>
            </a:tbl>
          </a:graphicData>
        </a:graphic>
      </p:graphicFrame>
      <p:sp>
        <p:nvSpPr>
          <p:cNvPr id="6" name="Text Placeholder 5">
            <a:extLst>
              <a:ext uri="{FF2B5EF4-FFF2-40B4-BE49-F238E27FC236}">
                <a16:creationId xmlns:a16="http://schemas.microsoft.com/office/drawing/2014/main" id="{CAE75372-558C-4583-8C7F-2E086B8955B1}"/>
              </a:ext>
            </a:extLst>
          </p:cNvPr>
          <p:cNvSpPr>
            <a:spLocks noGrp="1"/>
          </p:cNvSpPr>
          <p:nvPr>
            <p:ph type="body" sz="quarter" idx="13"/>
          </p:nvPr>
        </p:nvSpPr>
        <p:spPr>
          <a:xfrm>
            <a:off x="457202" y="794000"/>
            <a:ext cx="8226423" cy="208255"/>
          </a:xfrm>
        </p:spPr>
        <p:txBody>
          <a:bodyPr vert="horz" lIns="0" tIns="0" rIns="0" bIns="0" rtlCol="0" anchor="t">
            <a:normAutofit/>
          </a:bodyPr>
          <a:lstStyle/>
          <a:p>
            <a:r>
              <a:rPr lang="en-US" dirty="0"/>
              <a:t>Best practices/ethical implications</a:t>
            </a:r>
          </a:p>
        </p:txBody>
      </p:sp>
      <p:sp>
        <p:nvSpPr>
          <p:cNvPr id="8" name="TextBox 7">
            <a:extLst>
              <a:ext uri="{FF2B5EF4-FFF2-40B4-BE49-F238E27FC236}">
                <a16:creationId xmlns:a16="http://schemas.microsoft.com/office/drawing/2014/main" id="{F93331CB-AACE-41BD-8280-D97835499C9E}"/>
              </a:ext>
            </a:extLst>
          </p:cNvPr>
          <p:cNvSpPr txBox="1"/>
          <p:nvPr/>
        </p:nvSpPr>
        <p:spPr>
          <a:xfrm>
            <a:off x="374075" y="1002255"/>
            <a:ext cx="7851749" cy="461665"/>
          </a:xfrm>
          <a:prstGeom prst="rect">
            <a:avLst/>
          </a:prstGeom>
          <a:noFill/>
        </p:spPr>
        <p:txBody>
          <a:bodyPr wrap="square" rtlCol="0">
            <a:spAutoFit/>
          </a:bodyPr>
          <a:lstStyle/>
          <a:p>
            <a:pPr>
              <a:spcBef>
                <a:spcPts val="0"/>
              </a:spcBef>
            </a:pPr>
            <a:r>
              <a:rPr lang="en-US" sz="1200" b="1" dirty="0"/>
              <a:t>Oral advocacy</a:t>
            </a:r>
            <a:endParaRPr lang="en-US" sz="1200" dirty="0"/>
          </a:p>
          <a:p>
            <a:pPr>
              <a:spcBef>
                <a:spcPts val="0"/>
              </a:spcBef>
            </a:pPr>
            <a:endParaRPr lang="en-US" sz="1200" b="1" dirty="0"/>
          </a:p>
        </p:txBody>
      </p:sp>
    </p:spTree>
    <p:extLst>
      <p:ext uri="{BB962C8B-B14F-4D97-AF65-F5344CB8AC3E}">
        <p14:creationId xmlns:p14="http://schemas.microsoft.com/office/powerpoint/2010/main" val="19633414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23" dirty="0">
                <a:latin typeface="Arial"/>
                <a:ea typeface="Source Sans Pro Light"/>
                <a:cs typeface="Arial"/>
              </a:rPr>
              <a:t>Written and Oral Advocacy for Judicial Reviews and Appeals</a:t>
            </a:r>
            <a:endParaRPr spc="15" dirty="0"/>
          </a:p>
        </p:txBody>
      </p:sp>
      <p:sp>
        <p:nvSpPr>
          <p:cNvPr id="4" name="Text Placeholder 3">
            <a:extLst>
              <a:ext uri="{FF2B5EF4-FFF2-40B4-BE49-F238E27FC236}">
                <a16:creationId xmlns:a16="http://schemas.microsoft.com/office/drawing/2014/main" id="{6AD3AFEC-1714-A842-BE8A-D4289CAE4373}"/>
              </a:ext>
            </a:extLst>
          </p:cNvPr>
          <p:cNvSpPr>
            <a:spLocks noGrp="1"/>
          </p:cNvSpPr>
          <p:nvPr>
            <p:ph type="body" sz="quarter" idx="13"/>
          </p:nvPr>
        </p:nvSpPr>
        <p:spPr>
          <a:xfrm>
            <a:off x="457202" y="794000"/>
            <a:ext cx="8226423" cy="208255"/>
          </a:xfrm>
        </p:spPr>
        <p:txBody>
          <a:bodyPr/>
          <a:lstStyle/>
          <a:p>
            <a:r>
              <a:rPr lang="en-US" dirty="0"/>
              <a:t>Best practices/ethical implications</a:t>
            </a:r>
          </a:p>
          <a:p>
            <a:endParaRPr lang="en-US" dirty="0"/>
          </a:p>
          <a:p>
            <a:endParaRPr lang="en-US" dirty="0"/>
          </a:p>
        </p:txBody>
      </p:sp>
      <p:graphicFrame>
        <p:nvGraphicFramePr>
          <p:cNvPr id="5" name="Table 5">
            <a:extLst>
              <a:ext uri="{FF2B5EF4-FFF2-40B4-BE49-F238E27FC236}">
                <a16:creationId xmlns:a16="http://schemas.microsoft.com/office/drawing/2014/main" id="{1193B280-65AD-F54D-8F82-17868F0E8B72}"/>
              </a:ext>
            </a:extLst>
          </p:cNvPr>
          <p:cNvGraphicFramePr>
            <a:graphicFrameLocks noGrp="1"/>
          </p:cNvGraphicFramePr>
          <p:nvPr>
            <p:extLst>
              <p:ext uri="{D42A27DB-BD31-4B8C-83A1-F6EECF244321}">
                <p14:modId xmlns:p14="http://schemas.microsoft.com/office/powerpoint/2010/main" val="3313815250"/>
              </p:ext>
            </p:extLst>
          </p:nvPr>
        </p:nvGraphicFramePr>
        <p:xfrm>
          <a:off x="457201" y="1294035"/>
          <a:ext cx="8312723" cy="3226797"/>
        </p:xfrm>
        <a:graphic>
          <a:graphicData uri="http://schemas.openxmlformats.org/drawingml/2006/table">
            <a:tbl>
              <a:tblPr bandRow="1">
                <a:tableStyleId>{AF606853-7671-496A-8E4F-DF71F8EC918B}</a:tableStyleId>
              </a:tblPr>
              <a:tblGrid>
                <a:gridCol w="8312723">
                  <a:extLst>
                    <a:ext uri="{9D8B030D-6E8A-4147-A177-3AD203B41FA5}">
                      <a16:colId xmlns:a16="http://schemas.microsoft.com/office/drawing/2014/main" val="3624511731"/>
                    </a:ext>
                  </a:extLst>
                </a:gridCol>
              </a:tblGrid>
              <a:tr h="555966">
                <a:tc>
                  <a:txBody>
                    <a:bodyPr/>
                    <a:lstStyle/>
                    <a:p>
                      <a:pPr algn="l" fontAlgn="base">
                        <a:buFont typeface="Arial" panose="020B0604020202020204" pitchFamily="34" charset="0"/>
                        <a:buNone/>
                      </a:pPr>
                      <a:endParaRPr lang="en-US" sz="1200" b="0" i="0" dirty="0">
                        <a:solidFill>
                          <a:schemeClr val="bg1"/>
                        </a:solidFill>
                        <a:effectLst/>
                        <a:latin typeface="Arial (Body)"/>
                      </a:endParaRPr>
                    </a:p>
                    <a:p>
                      <a:pPr marL="0" indent="0" algn="l" fontAlgn="base">
                        <a:buFont typeface="Arial" panose="020B0604020202020204" pitchFamily="34" charset="0"/>
                        <a:buNone/>
                      </a:pPr>
                      <a:r>
                        <a:rPr lang="en-US" sz="1200" b="0" i="0" dirty="0">
                          <a:solidFill>
                            <a:schemeClr val="bg1"/>
                          </a:solidFill>
                          <a:effectLst/>
                          <a:latin typeface="Arial (Body)"/>
                        </a:rPr>
                        <a:t>If you do not understand the panel’s question or point, politely ask them to repeat it.</a:t>
                      </a:r>
                    </a:p>
                    <a:p>
                      <a:pPr algn="l" fontAlgn="base">
                        <a:buFont typeface="Arial" panose="020B0604020202020204" pitchFamily="34" charset="0"/>
                        <a:buNone/>
                      </a:pPr>
                      <a:endParaRPr lang="en-US" sz="1200" b="0" i="0" dirty="0">
                        <a:solidFill>
                          <a:schemeClr val="bg1"/>
                        </a:solidFill>
                        <a:effectLst/>
                        <a:latin typeface="Arial (Body)"/>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3553864852"/>
                  </a:ext>
                </a:extLst>
              </a:tr>
              <a:tr h="1667898">
                <a:tc>
                  <a:txBody>
                    <a:bodyPr/>
                    <a:lstStyle/>
                    <a:p>
                      <a:pPr algn="l" fontAlgn="base">
                        <a:buFont typeface="Arial" panose="020B0604020202020204" pitchFamily="34" charset="0"/>
                        <a:buNone/>
                      </a:pPr>
                      <a:endParaRPr lang="en-US" sz="1200" dirty="0">
                        <a:solidFill>
                          <a:schemeClr val="bg1"/>
                        </a:solidFill>
                        <a:latin typeface="Arial (Body)"/>
                      </a:endParaRPr>
                    </a:p>
                    <a:p>
                      <a:pPr marL="0" indent="0" algn="l" fontAlgn="base">
                        <a:buFont typeface="Arial" panose="020B0604020202020204" pitchFamily="34" charset="0"/>
                        <a:buNone/>
                      </a:pPr>
                      <a:r>
                        <a:rPr lang="en-US" sz="1200" dirty="0">
                          <a:solidFill>
                            <a:schemeClr val="bg1"/>
                          </a:solidFill>
                          <a:latin typeface="Arial (Body)"/>
                        </a:rPr>
                        <a:t>Address the Court properly (avoid gendered language, use of “Your Honour”).</a:t>
                      </a:r>
                    </a:p>
                    <a:p>
                      <a:pPr algn="l" fontAlgn="base">
                        <a:buFont typeface="Arial" panose="020B0604020202020204" pitchFamily="34" charset="0"/>
                        <a:buNone/>
                      </a:pPr>
                      <a:endParaRPr lang="en-US" sz="1200" dirty="0">
                        <a:solidFill>
                          <a:schemeClr val="bg1"/>
                        </a:solidFill>
                        <a:latin typeface="Arial (Body)"/>
                      </a:endParaRPr>
                    </a:p>
                    <a:p>
                      <a:pPr algn="l" fontAlgn="base">
                        <a:buFont typeface="Arial" panose="020B0604020202020204" pitchFamily="34" charset="0"/>
                        <a:buNone/>
                      </a:pPr>
                      <a:r>
                        <a:rPr lang="en-US" sz="1200" dirty="0">
                          <a:solidFill>
                            <a:schemeClr val="bg1"/>
                          </a:solidFill>
                          <a:latin typeface="Arial (Body)"/>
                        </a:rPr>
                        <a:t>Members of the Court of Appeal should be addressed as “Chief Justice”, “Associate Chief Justice”, “Justice” or “Justice (Surname)”, as appropriate. They should not be addressed as “Madam Justice”, “My Lady”, “My Lord”, “Your Ladyship”, “Your Lordship” or “Your Honour”.</a:t>
                      </a:r>
                    </a:p>
                    <a:p>
                      <a:pPr algn="l" fontAlgn="base">
                        <a:buFont typeface="Arial" panose="020B0604020202020204" pitchFamily="34" charset="0"/>
                        <a:buNone/>
                      </a:pPr>
                      <a:endParaRPr lang="en-US" sz="1200" dirty="0">
                        <a:solidFill>
                          <a:schemeClr val="bg1"/>
                        </a:solidFill>
                        <a:latin typeface="Arial (Body)"/>
                      </a:endParaRPr>
                    </a:p>
                    <a:p>
                      <a:pPr marL="0" marR="0" lvl="0" indent="0" algn="l" defTabSz="685800"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1200" dirty="0">
                          <a:solidFill>
                            <a:schemeClr val="bg1"/>
                          </a:solidFill>
                          <a:latin typeface="Arial (Body)"/>
                        </a:rPr>
                        <a:t>Practice Direction Concerning Civil Appeals at the Court of Appeal for Ontario, at s.15.1</a:t>
                      </a:r>
                    </a:p>
                    <a:p>
                      <a:pPr algn="l" fontAlgn="base">
                        <a:buFont typeface="Arial" panose="020B0604020202020204" pitchFamily="34" charset="0"/>
                        <a:buNone/>
                      </a:pPr>
                      <a:endParaRPr lang="en-US" sz="1200" dirty="0">
                        <a:solidFill>
                          <a:schemeClr val="bg1"/>
                        </a:solidFill>
                        <a:latin typeface="Arial (Body)"/>
                      </a:endParaRPr>
                    </a:p>
                    <a:p>
                      <a:pPr algn="l" fontAlgn="base">
                        <a:buFont typeface="Arial" panose="020B0604020202020204" pitchFamily="34" charset="0"/>
                        <a:buNone/>
                      </a:pPr>
                      <a:endParaRPr lang="en-US" sz="1200" dirty="0">
                        <a:solidFill>
                          <a:schemeClr val="bg1"/>
                        </a:solidFill>
                        <a:latin typeface="Arial (Body)"/>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3605450220"/>
                  </a:ext>
                </a:extLst>
              </a:tr>
              <a:tr h="666477">
                <a:tc>
                  <a:txBody>
                    <a:bodyPr/>
                    <a:lstStyle/>
                    <a:p>
                      <a:pPr algn="l" fontAlgn="base">
                        <a:buFont typeface="Arial" panose="020B0604020202020204" pitchFamily="34" charset="0"/>
                        <a:buNone/>
                      </a:pPr>
                      <a:endParaRPr lang="en-US" sz="1200" b="0" i="0" dirty="0">
                        <a:solidFill>
                          <a:schemeClr val="bg1"/>
                        </a:solidFill>
                        <a:effectLst/>
                        <a:latin typeface="Arial (Body)"/>
                      </a:endParaRPr>
                    </a:p>
                    <a:p>
                      <a:pPr marL="0" indent="0" algn="l" fontAlgn="base">
                        <a:buFont typeface="Arial" panose="020B0604020202020204" pitchFamily="34" charset="0"/>
                        <a:buNone/>
                      </a:pPr>
                      <a:r>
                        <a:rPr lang="en-US" sz="1200" b="0" i="0" dirty="0">
                          <a:solidFill>
                            <a:schemeClr val="bg1"/>
                          </a:solidFill>
                          <a:effectLst/>
                          <a:latin typeface="Arial (Body)"/>
                        </a:rPr>
                        <a:t>Wrap up your case and each point.</a:t>
                      </a: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2811061499"/>
                  </a:ext>
                </a:extLst>
              </a:tr>
            </a:tbl>
          </a:graphicData>
        </a:graphic>
      </p:graphicFrame>
      <p:sp>
        <p:nvSpPr>
          <p:cNvPr id="3" name="Slide Number Placeholder 2">
            <a:extLst>
              <a:ext uri="{FF2B5EF4-FFF2-40B4-BE49-F238E27FC236}">
                <a16:creationId xmlns:a16="http://schemas.microsoft.com/office/drawing/2014/main" id="{8BE20BCA-BF36-434F-A2AC-ED7287F4F6E3}"/>
              </a:ext>
            </a:extLst>
          </p:cNvPr>
          <p:cNvSpPr>
            <a:spLocks noGrp="1"/>
          </p:cNvSpPr>
          <p:nvPr>
            <p:ph type="sldNum" sz="quarter" idx="10"/>
          </p:nvPr>
        </p:nvSpPr>
        <p:spPr/>
        <p:txBody>
          <a:bodyPr/>
          <a:lstStyle/>
          <a:p>
            <a:fld id="{D41FAE98-9FDA-8740-8F93-1E3A00396EB1}" type="slidenum">
              <a:rPr lang="en-US" smtClean="0"/>
              <a:pPr/>
              <a:t>55</a:t>
            </a:fld>
            <a:endParaRPr lang="en-US" dirty="0"/>
          </a:p>
        </p:txBody>
      </p:sp>
      <p:sp>
        <p:nvSpPr>
          <p:cNvPr id="6" name="TextBox 5">
            <a:extLst>
              <a:ext uri="{FF2B5EF4-FFF2-40B4-BE49-F238E27FC236}">
                <a16:creationId xmlns:a16="http://schemas.microsoft.com/office/drawing/2014/main" id="{F2A93DEC-02C5-4436-8E38-2BA473FB3AD5}"/>
              </a:ext>
            </a:extLst>
          </p:cNvPr>
          <p:cNvSpPr txBox="1"/>
          <p:nvPr/>
        </p:nvSpPr>
        <p:spPr>
          <a:xfrm>
            <a:off x="374075" y="1002255"/>
            <a:ext cx="7851749" cy="461665"/>
          </a:xfrm>
          <a:prstGeom prst="rect">
            <a:avLst/>
          </a:prstGeom>
          <a:noFill/>
        </p:spPr>
        <p:txBody>
          <a:bodyPr wrap="square" rtlCol="0">
            <a:spAutoFit/>
          </a:bodyPr>
          <a:lstStyle/>
          <a:p>
            <a:pPr>
              <a:spcBef>
                <a:spcPts val="0"/>
              </a:spcBef>
            </a:pPr>
            <a:r>
              <a:rPr lang="en-US" sz="1200" b="1" dirty="0"/>
              <a:t>Oral advocacy</a:t>
            </a:r>
            <a:endParaRPr lang="en-US" sz="1200" dirty="0"/>
          </a:p>
          <a:p>
            <a:pPr>
              <a:spcBef>
                <a:spcPts val="0"/>
              </a:spcBef>
            </a:pPr>
            <a:endParaRPr lang="en-US" sz="1200" b="1" dirty="0"/>
          </a:p>
        </p:txBody>
      </p:sp>
    </p:spTree>
    <p:extLst>
      <p:ext uri="{BB962C8B-B14F-4D97-AF65-F5344CB8AC3E}">
        <p14:creationId xmlns:p14="http://schemas.microsoft.com/office/powerpoint/2010/main" val="19707684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56</a:t>
            </a:fld>
            <a:endParaRPr lang="en-US" dirty="0"/>
          </a:p>
        </p:txBody>
      </p:sp>
      <p:sp>
        <p:nvSpPr>
          <p:cNvPr id="2" name="object 2"/>
          <p:cNvSpPr txBox="1">
            <a:spLocks noGrp="1"/>
          </p:cNvSpPr>
          <p:nvPr>
            <p:ph type="title"/>
          </p:nvPr>
        </p:nvSpPr>
        <p:spPr>
          <a:xfrm>
            <a:off x="457200" y="454025"/>
            <a:ext cx="8226425" cy="339316"/>
          </a:xfrm>
        </p:spPr>
        <p:txBody>
          <a:bodyPr vert="horz" lIns="0" tIns="0" rIns="0" bIns="0" rtlCol="0" anchor="t">
            <a:normAutofit/>
          </a:bodyPr>
          <a:lstStyle/>
          <a:p>
            <a:pPr marL="9525"/>
            <a:r>
              <a:rPr lang="en-US" b="0" i="0" kern="1200" spc="11" dirty="0">
                <a:latin typeface="Arial" panose="020B0604020202020204" pitchFamily="34" charset="0"/>
                <a:ea typeface="Source Sans Pro Light" charset="0"/>
                <a:cs typeface="Arial" panose="020B0604020202020204" pitchFamily="34" charset="0"/>
              </a:rPr>
              <a:t>Written and Oral Advocacy for Judicial Reviews and Appeals</a:t>
            </a:r>
          </a:p>
        </p:txBody>
      </p:sp>
      <p:sp>
        <p:nvSpPr>
          <p:cNvPr id="6" name="Text Placeholder 5">
            <a:extLst>
              <a:ext uri="{FF2B5EF4-FFF2-40B4-BE49-F238E27FC236}">
                <a16:creationId xmlns:a16="http://schemas.microsoft.com/office/drawing/2014/main" id="{9AE4A48E-64CF-4CE3-A24D-507FF4F12B83}"/>
              </a:ext>
            </a:extLst>
          </p:cNvPr>
          <p:cNvSpPr>
            <a:spLocks noGrp="1"/>
          </p:cNvSpPr>
          <p:nvPr>
            <p:ph type="body" sz="quarter" idx="13"/>
          </p:nvPr>
        </p:nvSpPr>
        <p:spPr>
          <a:xfrm>
            <a:off x="457202" y="794000"/>
            <a:ext cx="8226423" cy="208255"/>
          </a:xfrm>
        </p:spPr>
        <p:txBody>
          <a:bodyPr vert="horz" lIns="0" tIns="0" rIns="0" bIns="0" rtlCol="0" anchor="t">
            <a:normAutofit/>
          </a:bodyPr>
          <a:lstStyle/>
          <a:p>
            <a:r>
              <a:rPr lang="en-US" b="1" i="0" kern="1200" dirty="0">
                <a:latin typeface="Arial" panose="020B0604020202020204" pitchFamily="34" charset="0"/>
                <a:ea typeface="Source Sans Pro" charset="0"/>
                <a:cs typeface="Arial" panose="020B0604020202020204" pitchFamily="34" charset="0"/>
              </a:rPr>
              <a:t>Best practices/ethical implications</a:t>
            </a:r>
          </a:p>
        </p:txBody>
      </p:sp>
      <p:graphicFrame>
        <p:nvGraphicFramePr>
          <p:cNvPr id="8" name="TextBox 3">
            <a:extLst>
              <a:ext uri="{FF2B5EF4-FFF2-40B4-BE49-F238E27FC236}">
                <a16:creationId xmlns:a16="http://schemas.microsoft.com/office/drawing/2014/main" id="{43798EEC-0DD5-EB39-9761-D100EF233E35}"/>
              </a:ext>
            </a:extLst>
          </p:cNvPr>
          <p:cNvGraphicFramePr/>
          <p:nvPr>
            <p:extLst>
              <p:ext uri="{D42A27DB-BD31-4B8C-83A1-F6EECF244321}">
                <p14:modId xmlns:p14="http://schemas.microsoft.com/office/powerpoint/2010/main" val="845003413"/>
              </p:ext>
            </p:extLst>
          </p:nvPr>
        </p:nvGraphicFramePr>
        <p:xfrm>
          <a:off x="457199" y="1270000"/>
          <a:ext cx="8312726" cy="3268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6EAD0D30-50BF-4C26-B326-E8D4F1B69D9F}"/>
              </a:ext>
            </a:extLst>
          </p:cNvPr>
          <p:cNvSpPr txBox="1"/>
          <p:nvPr/>
        </p:nvSpPr>
        <p:spPr>
          <a:xfrm>
            <a:off x="374075" y="1002255"/>
            <a:ext cx="7851749" cy="276999"/>
          </a:xfrm>
          <a:prstGeom prst="rect">
            <a:avLst/>
          </a:prstGeom>
          <a:noFill/>
        </p:spPr>
        <p:txBody>
          <a:bodyPr wrap="square" rtlCol="0">
            <a:spAutoFit/>
          </a:bodyPr>
          <a:lstStyle/>
          <a:p>
            <a:pPr>
              <a:spcBef>
                <a:spcPts val="0"/>
              </a:spcBef>
            </a:pPr>
            <a:r>
              <a:rPr lang="en-US" sz="1200" b="1" dirty="0"/>
              <a:t>In summary</a:t>
            </a:r>
          </a:p>
        </p:txBody>
      </p:sp>
    </p:spTree>
    <p:extLst>
      <p:ext uri="{BB962C8B-B14F-4D97-AF65-F5344CB8AC3E}">
        <p14:creationId xmlns:p14="http://schemas.microsoft.com/office/powerpoint/2010/main" val="31389234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CF36BC7-0C09-D544-8590-359C236C3695}"/>
              </a:ext>
            </a:extLst>
          </p:cNvPr>
          <p:cNvSpPr>
            <a:spLocks noGrp="1"/>
          </p:cNvSpPr>
          <p:nvPr>
            <p:ph type="body" sz="quarter" idx="14"/>
          </p:nvPr>
        </p:nvSpPr>
        <p:spPr/>
        <p:txBody>
          <a:bodyPr/>
          <a:lstStyle/>
          <a:p>
            <a:r>
              <a:rPr lang="en-US" dirty="0"/>
              <a:t>Questions</a:t>
            </a:r>
          </a:p>
          <a:p>
            <a:pPr lvl="1"/>
            <a:r>
              <a:rPr lang="en-US" dirty="0"/>
              <a:t>Contact information</a:t>
            </a:r>
          </a:p>
        </p:txBody>
      </p:sp>
    </p:spTree>
    <p:extLst>
      <p:ext uri="{BB962C8B-B14F-4D97-AF65-F5344CB8AC3E}">
        <p14:creationId xmlns:p14="http://schemas.microsoft.com/office/powerpoint/2010/main" val="18371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Framework and Overview</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Judicial review vs. civil appeal</a:t>
            </a:r>
          </a:p>
          <a:p>
            <a:endParaRPr lang="en-US" dirty="0"/>
          </a:p>
        </p:txBody>
      </p:sp>
      <p:sp>
        <p:nvSpPr>
          <p:cNvPr id="4" name="Text Placeholder 3">
            <a:extLst>
              <a:ext uri="{FF2B5EF4-FFF2-40B4-BE49-F238E27FC236}">
                <a16:creationId xmlns:a16="http://schemas.microsoft.com/office/drawing/2014/main" id="{1A6273BA-704B-7143-9EE2-0E512D86CDE6}"/>
              </a:ext>
            </a:extLst>
          </p:cNvPr>
          <p:cNvSpPr>
            <a:spLocks noGrp="1"/>
          </p:cNvSpPr>
          <p:nvPr>
            <p:ph type="body" sz="quarter" idx="15"/>
          </p:nvPr>
        </p:nvSpPr>
        <p:spPr/>
        <p:txBody>
          <a:bodyPr/>
          <a:lstStyle/>
          <a:p>
            <a:endParaRPr lang="en-US"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2453897841"/>
              </p:ext>
            </p:extLst>
          </p:nvPr>
        </p:nvGraphicFramePr>
        <p:xfrm>
          <a:off x="457199" y="1340080"/>
          <a:ext cx="8226424" cy="2402840"/>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2402840">
                <a:tc>
                  <a:txBody>
                    <a:bodyPr/>
                    <a:lstStyle/>
                    <a:p>
                      <a:pPr marL="0" indent="0" algn="ctr">
                        <a:buFont typeface="Arial" panose="020B0604020202020204" pitchFamily="34" charset="0"/>
                        <a:buNone/>
                      </a:pPr>
                      <a:r>
                        <a:rPr lang="en-US" sz="1200" dirty="0"/>
                        <a:t>WHAT IS A “STATUTORY POWER OF DECISION”?</a:t>
                      </a:r>
                    </a:p>
                  </a:txBody>
                  <a:tcPr anchor="ctr">
                    <a:solidFill>
                      <a:schemeClr val="accent6"/>
                    </a:solidFill>
                  </a:tcPr>
                </a:tc>
                <a:tc>
                  <a:txBody>
                    <a:bodyPr/>
                    <a:lstStyle/>
                    <a:p>
                      <a:pPr marL="91" lvl="0" indent="0">
                        <a:buFont typeface="Arial" panose="020B0604020202020204" pitchFamily="34" charset="0"/>
                        <a:buNone/>
                      </a:pPr>
                      <a:endParaRPr lang="en-US" sz="1200" b="1" dirty="0"/>
                    </a:p>
                    <a:p>
                      <a:pPr marL="91" lvl="0" indent="0">
                        <a:buFont typeface="Arial" panose="020B0604020202020204" pitchFamily="34" charset="0"/>
                        <a:buNone/>
                      </a:pPr>
                      <a:r>
                        <a:rPr lang="en-US" sz="1200" b="0" dirty="0"/>
                        <a:t>Subsection 1(1) of the JRPA:</a:t>
                      </a:r>
                    </a:p>
                    <a:p>
                      <a:pPr marL="91" lvl="0" indent="0">
                        <a:buFont typeface="Arial" panose="020B0604020202020204" pitchFamily="34" charset="0"/>
                        <a:buNone/>
                      </a:pPr>
                      <a:endParaRPr lang="en-US" sz="1200" b="0" dirty="0"/>
                    </a:p>
                    <a:p>
                      <a:pPr marL="91" lvl="0" indent="0">
                        <a:buFont typeface="Arial" panose="020B0604020202020204" pitchFamily="34" charset="0"/>
                        <a:buNone/>
                      </a:pPr>
                      <a:r>
                        <a:rPr lang="en-US" sz="1200" b="0" dirty="0"/>
                        <a:t>“statutory power of decision” means a power or right, conferred by or under a statute, to make a decision deciding or prescribing,</a:t>
                      </a:r>
                    </a:p>
                    <a:p>
                      <a:pPr marL="91" lvl="0" indent="0">
                        <a:buFont typeface="Arial" panose="020B0604020202020204" pitchFamily="34" charset="0"/>
                        <a:buNone/>
                      </a:pPr>
                      <a:endParaRPr lang="en-US" sz="1200" b="0" dirty="0"/>
                    </a:p>
                    <a:p>
                      <a:pPr marL="91" lvl="0" indent="0">
                        <a:buFont typeface="Arial" panose="020B0604020202020204" pitchFamily="34" charset="0"/>
                        <a:buNone/>
                      </a:pPr>
                      <a:r>
                        <a:rPr lang="en-US" sz="1200" b="0" dirty="0"/>
                        <a:t>a) the legal rights, powers, privileges, immunities, duties or liabilities of any person or party, or</a:t>
                      </a:r>
                    </a:p>
                    <a:p>
                      <a:pPr marL="91" lvl="0" indent="0">
                        <a:buFont typeface="Arial" panose="020B0604020202020204" pitchFamily="34" charset="0"/>
                        <a:buNone/>
                      </a:pPr>
                      <a:endParaRPr lang="en-US" sz="1200" b="0" dirty="0"/>
                    </a:p>
                    <a:p>
                      <a:pPr marL="91" lvl="0" indent="0">
                        <a:buFont typeface="Arial" panose="020B0604020202020204" pitchFamily="34" charset="0"/>
                        <a:buNone/>
                      </a:pPr>
                      <a:r>
                        <a:rPr lang="en-US" sz="1200" b="0" dirty="0"/>
                        <a:t>b) the eligibility of any person or party to receive, or to the continuation of, a benefit or license, whether the person is legally entitled thereto or not. </a:t>
                      </a:r>
                    </a:p>
                    <a:p>
                      <a:pPr marL="91" lvl="0" indent="0">
                        <a:buFont typeface="Arial" panose="020B0604020202020204" pitchFamily="34" charset="0"/>
                        <a:buNone/>
                      </a:pPr>
                      <a:r>
                        <a:rPr lang="en-US" sz="1200" dirty="0"/>
                        <a:t> </a:t>
                      </a:r>
                    </a:p>
                  </a:txBody>
                  <a:tcPr anchor="ctr"/>
                </a:tc>
                <a:extLst>
                  <a:ext uri="{0D108BD9-81ED-4DB2-BD59-A6C34878D82A}">
                    <a16:rowId xmlns:a16="http://schemas.microsoft.com/office/drawing/2014/main" val="4012441431"/>
                  </a:ext>
                </a:extLst>
              </a:tr>
            </a:tbl>
          </a:graphicData>
        </a:graphic>
      </p:graphicFrame>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6</a:t>
            </a:fld>
            <a:endParaRPr lang="en-US" dirty="0"/>
          </a:p>
        </p:txBody>
      </p:sp>
    </p:spTree>
    <p:extLst>
      <p:ext uri="{BB962C8B-B14F-4D97-AF65-F5344CB8AC3E}">
        <p14:creationId xmlns:p14="http://schemas.microsoft.com/office/powerpoint/2010/main" val="426698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7</a:t>
            </a:fld>
            <a:endParaRPr lang="en-US" dirty="0"/>
          </a:p>
        </p:txBody>
      </p:sp>
      <p:sp>
        <p:nvSpPr>
          <p:cNvPr id="2" name="object 2"/>
          <p:cNvSpPr txBox="1">
            <a:spLocks noGrp="1"/>
          </p:cNvSpPr>
          <p:nvPr>
            <p:ph type="title"/>
          </p:nvPr>
        </p:nvSpPr>
        <p:spPr>
          <a:xfrm>
            <a:off x="457200" y="454025"/>
            <a:ext cx="8226425" cy="339316"/>
          </a:xfrm>
        </p:spPr>
        <p:txBody>
          <a:bodyPr vert="horz" lIns="0" tIns="0" rIns="0" bIns="0" rtlCol="0" anchor="t">
            <a:normAutofit/>
          </a:bodyPr>
          <a:lstStyle/>
          <a:p>
            <a:pPr marL="9525"/>
            <a:r>
              <a:rPr lang="en-US" spc="11" dirty="0"/>
              <a:t>Framework and Overview</a:t>
            </a:r>
            <a:endParaRPr lang="en-US" b="0" i="0" kern="1200" spc="11" dirty="0">
              <a:latin typeface="Arial" panose="020B0604020202020204" pitchFamily="34" charset="0"/>
              <a:ea typeface="Source Sans Pro Light" charset="0"/>
              <a:cs typeface="Arial" panose="020B0604020202020204" pitchFamily="34" charset="0"/>
            </a:endParaRPr>
          </a:p>
        </p:txBody>
      </p:sp>
      <p:sp>
        <p:nvSpPr>
          <p:cNvPr id="12" name="Text Placeholder 3">
            <a:extLst>
              <a:ext uri="{FF2B5EF4-FFF2-40B4-BE49-F238E27FC236}">
                <a16:creationId xmlns:a16="http://schemas.microsoft.com/office/drawing/2014/main" id="{390C7508-DC1A-E8DD-B299-DC882A89F1A9}"/>
              </a:ext>
            </a:extLst>
          </p:cNvPr>
          <p:cNvSpPr>
            <a:spLocks noGrp="1"/>
          </p:cNvSpPr>
          <p:nvPr>
            <p:ph type="body" sz="quarter" idx="13"/>
          </p:nvPr>
        </p:nvSpPr>
        <p:spPr>
          <a:xfrm>
            <a:off x="457202" y="794000"/>
            <a:ext cx="8226423" cy="208255"/>
          </a:xfrm>
        </p:spPr>
        <p:txBody>
          <a:bodyPr/>
          <a:lstStyle/>
          <a:p>
            <a:r>
              <a:rPr lang="en-US" dirty="0"/>
              <a:t>How to start a judicial review application</a:t>
            </a:r>
          </a:p>
          <a:p>
            <a:r>
              <a:rPr lang="en-US" b="0" dirty="0"/>
              <a:t>How to commence an application for judicial review?</a:t>
            </a:r>
          </a:p>
        </p:txBody>
      </p:sp>
      <p:graphicFrame>
        <p:nvGraphicFramePr>
          <p:cNvPr id="8" name="TextBox 3">
            <a:extLst>
              <a:ext uri="{FF2B5EF4-FFF2-40B4-BE49-F238E27FC236}">
                <a16:creationId xmlns:a16="http://schemas.microsoft.com/office/drawing/2014/main" id="{58946E1B-FA77-86B7-84BA-3F5DD6307568}"/>
              </a:ext>
            </a:extLst>
          </p:cNvPr>
          <p:cNvGraphicFramePr/>
          <p:nvPr>
            <p:extLst>
              <p:ext uri="{D42A27DB-BD31-4B8C-83A1-F6EECF244321}">
                <p14:modId xmlns:p14="http://schemas.microsoft.com/office/powerpoint/2010/main" val="4079354490"/>
              </p:ext>
            </p:extLst>
          </p:nvPr>
        </p:nvGraphicFramePr>
        <p:xfrm>
          <a:off x="457200" y="1461564"/>
          <a:ext cx="8382000" cy="3313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571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4025"/>
            <a:ext cx="8226425" cy="289503"/>
          </a:xfrm>
          <a:prstGeom prst="rect">
            <a:avLst/>
          </a:prstGeom>
        </p:spPr>
        <p:txBody>
          <a:bodyPr vert="horz" wrap="square" lIns="0" tIns="12383" rIns="0" bIns="0" rtlCol="0" anchor="t">
            <a:spAutoFit/>
          </a:bodyPr>
          <a:lstStyle/>
          <a:p>
            <a:pPr marL="9525">
              <a:lnSpc>
                <a:spcPct val="100000"/>
              </a:lnSpc>
              <a:spcBef>
                <a:spcPts val="98"/>
              </a:spcBef>
            </a:pPr>
            <a:r>
              <a:rPr lang="en-US" spc="11" dirty="0"/>
              <a:t>Framework and Overview</a:t>
            </a:r>
            <a:endParaRPr spc="15" dirty="0">
              <a:latin typeface="Arial"/>
              <a:ea typeface="Source Sans Pro Light"/>
              <a:cs typeface="Arial"/>
            </a:endParaRPr>
          </a:p>
        </p:txBody>
      </p:sp>
      <p:sp>
        <p:nvSpPr>
          <p:cNvPr id="3" name="Text Placeholder 2">
            <a:extLst>
              <a:ext uri="{FF2B5EF4-FFF2-40B4-BE49-F238E27FC236}">
                <a16:creationId xmlns:a16="http://schemas.microsoft.com/office/drawing/2014/main" id="{EC39E389-AEAE-4648-B074-78E21F89571B}"/>
              </a:ext>
            </a:extLst>
          </p:cNvPr>
          <p:cNvSpPr>
            <a:spLocks noGrp="1"/>
          </p:cNvSpPr>
          <p:nvPr>
            <p:ph type="body" sz="quarter" idx="13"/>
          </p:nvPr>
        </p:nvSpPr>
        <p:spPr/>
        <p:txBody>
          <a:bodyPr/>
          <a:lstStyle/>
          <a:p>
            <a:r>
              <a:rPr lang="en-US" dirty="0"/>
              <a:t>How to start an appeal</a:t>
            </a:r>
          </a:p>
          <a:p>
            <a:endParaRPr lang="en-US" dirty="0"/>
          </a:p>
        </p:txBody>
      </p:sp>
      <p:sp>
        <p:nvSpPr>
          <p:cNvPr id="4" name="Text Placeholder 3">
            <a:extLst>
              <a:ext uri="{FF2B5EF4-FFF2-40B4-BE49-F238E27FC236}">
                <a16:creationId xmlns:a16="http://schemas.microsoft.com/office/drawing/2014/main" id="{1A6273BA-704B-7143-9EE2-0E512D86CDE6}"/>
              </a:ext>
            </a:extLst>
          </p:cNvPr>
          <p:cNvSpPr>
            <a:spLocks noGrp="1"/>
          </p:cNvSpPr>
          <p:nvPr>
            <p:ph type="body" sz="quarter" idx="15"/>
          </p:nvPr>
        </p:nvSpPr>
        <p:spPr/>
        <p:txBody>
          <a:bodyPr/>
          <a:lstStyle/>
          <a:p>
            <a:endParaRPr lang="en-US"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2922120297"/>
              </p:ext>
            </p:extLst>
          </p:nvPr>
        </p:nvGraphicFramePr>
        <p:xfrm>
          <a:off x="457202" y="1333561"/>
          <a:ext cx="8226424" cy="2402840"/>
        </p:xfrm>
        <a:graphic>
          <a:graphicData uri="http://schemas.openxmlformats.org/drawingml/2006/table">
            <a:tbl>
              <a:tblPr firstCol="1" bandRow="1">
                <a:tableStyleId>{F5AB1C69-6EDB-4FF4-983F-18BD219EF322}</a:tableStyleId>
              </a:tblPr>
              <a:tblGrid>
                <a:gridCol w="2574235">
                  <a:extLst>
                    <a:ext uri="{9D8B030D-6E8A-4147-A177-3AD203B41FA5}">
                      <a16:colId xmlns:a16="http://schemas.microsoft.com/office/drawing/2014/main" val="1391232355"/>
                    </a:ext>
                  </a:extLst>
                </a:gridCol>
                <a:gridCol w="5652189">
                  <a:extLst>
                    <a:ext uri="{9D8B030D-6E8A-4147-A177-3AD203B41FA5}">
                      <a16:colId xmlns:a16="http://schemas.microsoft.com/office/drawing/2014/main" val="631514201"/>
                    </a:ext>
                  </a:extLst>
                </a:gridCol>
              </a:tblGrid>
              <a:tr h="2402840">
                <a:tc>
                  <a:txBody>
                    <a:bodyPr/>
                    <a:lstStyle/>
                    <a:p>
                      <a:pPr marL="0" indent="0" algn="ctr">
                        <a:buFont typeface="Arial" panose="020B0604020202020204" pitchFamily="34" charset="0"/>
                        <a:buNone/>
                      </a:pPr>
                      <a:r>
                        <a:rPr lang="en-US" sz="1200" dirty="0"/>
                        <a:t>WHAT IS AN APPEAL?</a:t>
                      </a:r>
                    </a:p>
                  </a:txBody>
                  <a:tcPr anchor="ctr">
                    <a:solidFill>
                      <a:schemeClr val="accent6">
                        <a:lumMod val="75000"/>
                      </a:schemeClr>
                    </a:solidFill>
                  </a:tcPr>
                </a:tc>
                <a:tc>
                  <a:txBody>
                    <a:bodyPr/>
                    <a:lstStyle/>
                    <a:p>
                      <a:pPr marL="91" lvl="0" indent="0">
                        <a:buFont typeface="Arial" panose="020B0604020202020204" pitchFamily="34" charset="0"/>
                        <a:buNone/>
                      </a:pPr>
                      <a:r>
                        <a:rPr lang="en-US" sz="1200" b="0" dirty="0"/>
                        <a:t>The ability for a Court to review a lower-court or tribunal decision where an express statutory right of appeal is conferred.</a:t>
                      </a:r>
                    </a:p>
                    <a:p>
                      <a:pPr marL="91" lvl="0" indent="0">
                        <a:buFont typeface="Arial" panose="020B0604020202020204" pitchFamily="34" charset="0"/>
                        <a:buNone/>
                      </a:pPr>
                      <a:endParaRPr lang="en-US" sz="1200" b="0" dirty="0"/>
                    </a:p>
                    <a:p>
                      <a:pPr marL="91" lvl="0" indent="0">
                        <a:buFont typeface="Arial" panose="020B0604020202020204" pitchFamily="34" charset="0"/>
                        <a:buNone/>
                      </a:pPr>
                      <a:r>
                        <a:rPr lang="en-US" sz="1200" b="0" dirty="0"/>
                        <a:t>The express statutory right of appeal may derive from:</a:t>
                      </a:r>
                    </a:p>
                    <a:p>
                      <a:pPr marL="91" lvl="0" indent="0">
                        <a:buFont typeface="Arial" panose="020B0604020202020204" pitchFamily="34" charset="0"/>
                        <a:buNone/>
                      </a:pPr>
                      <a:endParaRPr lang="en-US" sz="1200" b="0" dirty="0"/>
                    </a:p>
                    <a:p>
                      <a:pPr marL="91" lvl="0" indent="0">
                        <a:buFont typeface="Arial" panose="020B0604020202020204" pitchFamily="34" charset="0"/>
                        <a:buNone/>
                      </a:pPr>
                      <a:r>
                        <a:rPr lang="en-US" sz="1200" b="0" dirty="0"/>
                        <a:t>a) The governing statute; and</a:t>
                      </a:r>
                    </a:p>
                    <a:p>
                      <a:pPr marL="91" lvl="0" indent="0">
                        <a:buFont typeface="Arial" panose="020B0604020202020204" pitchFamily="34" charset="0"/>
                        <a:buNone/>
                      </a:pPr>
                      <a:r>
                        <a:rPr lang="en-US" sz="1200" b="0" dirty="0"/>
                        <a:t>b) The </a:t>
                      </a:r>
                      <a:r>
                        <a:rPr lang="en-US" sz="1200" b="0" i="1" dirty="0"/>
                        <a:t>Courts of Justice Act</a:t>
                      </a:r>
                      <a:r>
                        <a:rPr lang="en-US" sz="1200" b="0" dirty="0"/>
                        <a:t>, R.S.O. 1990, c.C.43.</a:t>
                      </a:r>
                      <a:r>
                        <a:rPr lang="en-US" sz="1200" dirty="0"/>
                        <a:t> </a:t>
                      </a:r>
                    </a:p>
                  </a:txBody>
                  <a:tcPr anchor="ctr"/>
                </a:tc>
                <a:extLst>
                  <a:ext uri="{0D108BD9-81ED-4DB2-BD59-A6C34878D82A}">
                    <a16:rowId xmlns:a16="http://schemas.microsoft.com/office/drawing/2014/main" val="4012441431"/>
                  </a:ext>
                </a:extLst>
              </a:tr>
            </a:tbl>
          </a:graphicData>
        </a:graphic>
      </p:graphicFrame>
      <p:sp>
        <p:nvSpPr>
          <p:cNvPr id="5" name="Slide Number Placeholder 4">
            <a:extLst>
              <a:ext uri="{FF2B5EF4-FFF2-40B4-BE49-F238E27FC236}">
                <a16:creationId xmlns:a16="http://schemas.microsoft.com/office/drawing/2014/main" id="{AF605F44-C780-475A-A2AC-1503A4AE8B56}"/>
              </a:ext>
            </a:extLst>
          </p:cNvPr>
          <p:cNvSpPr>
            <a:spLocks noGrp="1"/>
          </p:cNvSpPr>
          <p:nvPr>
            <p:ph type="sldNum" sz="quarter" idx="10"/>
          </p:nvPr>
        </p:nvSpPr>
        <p:spPr/>
        <p:txBody>
          <a:bodyPr/>
          <a:lstStyle/>
          <a:p>
            <a:fld id="{D41FAE98-9FDA-8740-8F93-1E3A00396EB1}" type="slidenum">
              <a:rPr lang="en-US" smtClean="0"/>
              <a:pPr/>
              <a:t>8</a:t>
            </a:fld>
            <a:endParaRPr lang="en-US" dirty="0"/>
          </a:p>
        </p:txBody>
      </p:sp>
    </p:spTree>
    <p:extLst>
      <p:ext uri="{BB962C8B-B14F-4D97-AF65-F5344CB8AC3E}">
        <p14:creationId xmlns:p14="http://schemas.microsoft.com/office/powerpoint/2010/main" val="8576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188C05-C42D-48B6-A4F9-73FD876E0E63}"/>
              </a:ext>
            </a:extLst>
          </p:cNvPr>
          <p:cNvSpPr>
            <a:spLocks noGrp="1"/>
          </p:cNvSpPr>
          <p:nvPr>
            <p:ph type="sldNum" sz="quarter" idx="10"/>
          </p:nvPr>
        </p:nvSpPr>
        <p:spPr>
          <a:xfrm>
            <a:off x="8169276" y="4597400"/>
            <a:ext cx="514349" cy="550319"/>
          </a:xfrm>
        </p:spPr>
        <p:txBody>
          <a:bodyPr lIns="0" tIns="0" rIns="0" bIns="0" anchor="ctr">
            <a:normAutofit/>
          </a:bodyPr>
          <a:lstStyle/>
          <a:p>
            <a:pPr>
              <a:spcAft>
                <a:spcPts val="600"/>
              </a:spcAft>
            </a:pPr>
            <a:fld id="{D41FAE98-9FDA-8740-8F93-1E3A00396EB1}" type="slidenum">
              <a:rPr lang="en-US" smtClean="0"/>
              <a:pPr>
                <a:spcAft>
                  <a:spcPts val="600"/>
                </a:spcAft>
              </a:pPr>
              <a:t>9</a:t>
            </a:fld>
            <a:endParaRPr lang="en-US" dirty="0"/>
          </a:p>
        </p:txBody>
      </p:sp>
      <p:sp>
        <p:nvSpPr>
          <p:cNvPr id="2" name="object 2"/>
          <p:cNvSpPr txBox="1">
            <a:spLocks noGrp="1"/>
          </p:cNvSpPr>
          <p:nvPr>
            <p:ph type="title"/>
          </p:nvPr>
        </p:nvSpPr>
        <p:spPr>
          <a:xfrm>
            <a:off x="457200" y="454025"/>
            <a:ext cx="8226425" cy="339316"/>
          </a:xfrm>
        </p:spPr>
        <p:txBody>
          <a:bodyPr vert="horz" lIns="0" tIns="0" rIns="0" bIns="0" rtlCol="0" anchor="t">
            <a:normAutofit/>
          </a:bodyPr>
          <a:lstStyle/>
          <a:p>
            <a:pPr marL="9525"/>
            <a:r>
              <a:rPr lang="en-US" spc="11" dirty="0"/>
              <a:t>Framework and Overview</a:t>
            </a:r>
            <a:endParaRPr lang="en-US" b="0" i="0" kern="1200" spc="11" dirty="0">
              <a:latin typeface="Arial" panose="020B0604020202020204" pitchFamily="34" charset="0"/>
              <a:ea typeface="Source Sans Pro Light" charset="0"/>
              <a:cs typeface="Arial" panose="020B0604020202020204" pitchFamily="34" charset="0"/>
            </a:endParaRPr>
          </a:p>
        </p:txBody>
      </p:sp>
      <p:sp>
        <p:nvSpPr>
          <p:cNvPr id="6" name="Text Placeholder 5">
            <a:extLst>
              <a:ext uri="{FF2B5EF4-FFF2-40B4-BE49-F238E27FC236}">
                <a16:creationId xmlns:a16="http://schemas.microsoft.com/office/drawing/2014/main" id="{9AE4A48E-64CF-4CE3-A24D-507FF4F12B83}"/>
              </a:ext>
            </a:extLst>
          </p:cNvPr>
          <p:cNvSpPr>
            <a:spLocks noGrp="1"/>
          </p:cNvSpPr>
          <p:nvPr>
            <p:ph type="body" sz="quarter" idx="13"/>
          </p:nvPr>
        </p:nvSpPr>
        <p:spPr>
          <a:xfrm>
            <a:off x="457202" y="794000"/>
            <a:ext cx="8226423" cy="208255"/>
          </a:xfrm>
        </p:spPr>
        <p:txBody>
          <a:bodyPr vert="horz" lIns="0" tIns="0" rIns="0" bIns="0" rtlCol="0" anchor="t">
            <a:normAutofit/>
          </a:bodyPr>
          <a:lstStyle/>
          <a:p>
            <a:r>
              <a:rPr lang="en-US" dirty="0"/>
              <a:t>How to start an appeal</a:t>
            </a:r>
          </a:p>
        </p:txBody>
      </p:sp>
      <p:graphicFrame>
        <p:nvGraphicFramePr>
          <p:cNvPr id="8" name="TextBox 3">
            <a:extLst>
              <a:ext uri="{FF2B5EF4-FFF2-40B4-BE49-F238E27FC236}">
                <a16:creationId xmlns:a16="http://schemas.microsoft.com/office/drawing/2014/main" id="{43798EEC-0DD5-EB39-9761-D100EF233E35}"/>
              </a:ext>
            </a:extLst>
          </p:cNvPr>
          <p:cNvGraphicFramePr/>
          <p:nvPr>
            <p:extLst>
              <p:ext uri="{D42A27DB-BD31-4B8C-83A1-F6EECF244321}">
                <p14:modId xmlns:p14="http://schemas.microsoft.com/office/powerpoint/2010/main" val="1240585064"/>
              </p:ext>
            </p:extLst>
          </p:nvPr>
        </p:nvGraphicFramePr>
        <p:xfrm>
          <a:off x="457199" y="1479557"/>
          <a:ext cx="8226425" cy="2676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CA331D0A-93CD-41AD-A351-B5E2730E8260}"/>
              </a:ext>
            </a:extLst>
          </p:cNvPr>
          <p:cNvSpPr txBox="1"/>
          <p:nvPr/>
        </p:nvSpPr>
        <p:spPr>
          <a:xfrm>
            <a:off x="381002" y="1166515"/>
            <a:ext cx="4267198" cy="276999"/>
          </a:xfrm>
          <a:prstGeom prst="rect">
            <a:avLst/>
          </a:prstGeom>
          <a:noFill/>
        </p:spPr>
        <p:txBody>
          <a:bodyPr wrap="square" rtlCol="0">
            <a:spAutoFit/>
          </a:bodyPr>
          <a:lstStyle/>
          <a:p>
            <a:r>
              <a:rPr lang="en-CA" sz="1200" b="1" dirty="0"/>
              <a:t>Relief requested</a:t>
            </a:r>
          </a:p>
        </p:txBody>
      </p:sp>
    </p:spTree>
    <p:extLst>
      <p:ext uri="{BB962C8B-B14F-4D97-AF65-F5344CB8AC3E}">
        <p14:creationId xmlns:p14="http://schemas.microsoft.com/office/powerpoint/2010/main" val="3585333881"/>
      </p:ext>
    </p:extLst>
  </p:cSld>
  <p:clrMapOvr>
    <a:masterClrMapping/>
  </p:clrMapOvr>
</p:sld>
</file>

<file path=ppt/theme/theme1.xml><?xml version="1.0" encoding="utf-8"?>
<a:theme xmlns:a="http://schemas.openxmlformats.org/drawingml/2006/main" name="1. COVERS">
  <a:themeElements>
    <a:clrScheme name="LexisNexis_PPT_ColorPalette">
      <a:dk1>
        <a:srgbClr val="000000"/>
      </a:dk1>
      <a:lt1>
        <a:srgbClr val="FFFFFF"/>
      </a:lt1>
      <a:dk2>
        <a:srgbClr val="808183"/>
      </a:dk2>
      <a:lt2>
        <a:srgbClr val="F5F5F6"/>
      </a:lt2>
      <a:accent1>
        <a:srgbClr val="E8171F"/>
      </a:accent1>
      <a:accent2>
        <a:srgbClr val="000000"/>
      </a:accent2>
      <a:accent3>
        <a:srgbClr val="D0D2D3"/>
      </a:accent3>
      <a:accent4>
        <a:srgbClr val="808183"/>
      </a:accent4>
      <a:accent5>
        <a:srgbClr val="00ADB8"/>
      </a:accent5>
      <a:accent6>
        <a:srgbClr val="6954A2"/>
      </a:accent6>
      <a:hlink>
        <a:srgbClr val="E8171F"/>
      </a:hlink>
      <a:folHlink>
        <a:srgbClr val="D1D3D3"/>
      </a:folHlink>
    </a:clrScheme>
    <a:fontScheme name="LexisNexis PPT">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LexisNexis_PPT-Template_Utility_16x9" id="{1FE5BB92-14A2-EC48-8D34-5ADA89586CCB}" vid="{81D443C4-8BE4-FC46-97C5-6D4C5A1E02A9}"/>
    </a:ext>
  </a:extLst>
</a:theme>
</file>

<file path=ppt/theme/theme2.xml><?xml version="1.0" encoding="utf-8"?>
<a:theme xmlns:a="http://schemas.openxmlformats.org/drawingml/2006/main" name="2. BODY">
  <a:themeElements>
    <a:clrScheme name="LexisNexis_PPT_ColorPalette">
      <a:dk1>
        <a:srgbClr val="000000"/>
      </a:dk1>
      <a:lt1>
        <a:srgbClr val="FFFFFF"/>
      </a:lt1>
      <a:dk2>
        <a:srgbClr val="808183"/>
      </a:dk2>
      <a:lt2>
        <a:srgbClr val="F5F5F6"/>
      </a:lt2>
      <a:accent1>
        <a:srgbClr val="E8171F"/>
      </a:accent1>
      <a:accent2>
        <a:srgbClr val="000000"/>
      </a:accent2>
      <a:accent3>
        <a:srgbClr val="D0D2D3"/>
      </a:accent3>
      <a:accent4>
        <a:srgbClr val="808183"/>
      </a:accent4>
      <a:accent5>
        <a:srgbClr val="00ADB8"/>
      </a:accent5>
      <a:accent6>
        <a:srgbClr val="6954A2"/>
      </a:accent6>
      <a:hlink>
        <a:srgbClr val="E8171F"/>
      </a:hlink>
      <a:folHlink>
        <a:srgbClr val="D1D3D3"/>
      </a:folHlink>
    </a:clrScheme>
    <a:fontScheme name="LexisNexis PPT">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xisNexis_PPT-Template_Utility_16x9" id="{1FE5BB92-14A2-EC48-8D34-5ADA89586CCB}" vid="{828A19E8-04C1-1D4D-AC5D-9C9B13FFB844}"/>
    </a:ext>
  </a:extLst>
</a:theme>
</file>

<file path=ppt/theme/theme3.xml><?xml version="1.0" encoding="utf-8"?>
<a:theme xmlns:a="http://schemas.openxmlformats.org/drawingml/2006/main" name="3. PRODUCTS/CALL-OUTS">
  <a:themeElements>
    <a:clrScheme name="LexisNexis_PPT_ColorPalette">
      <a:dk1>
        <a:srgbClr val="000000"/>
      </a:dk1>
      <a:lt1>
        <a:srgbClr val="FFFFFF"/>
      </a:lt1>
      <a:dk2>
        <a:srgbClr val="808183"/>
      </a:dk2>
      <a:lt2>
        <a:srgbClr val="F5F5F6"/>
      </a:lt2>
      <a:accent1>
        <a:srgbClr val="E8171F"/>
      </a:accent1>
      <a:accent2>
        <a:srgbClr val="000000"/>
      </a:accent2>
      <a:accent3>
        <a:srgbClr val="D0D2D3"/>
      </a:accent3>
      <a:accent4>
        <a:srgbClr val="808183"/>
      </a:accent4>
      <a:accent5>
        <a:srgbClr val="00ADB8"/>
      </a:accent5>
      <a:accent6>
        <a:srgbClr val="6954A2"/>
      </a:accent6>
      <a:hlink>
        <a:srgbClr val="E8171F"/>
      </a:hlink>
      <a:folHlink>
        <a:srgbClr val="D1D3D3"/>
      </a:folHlink>
    </a:clrScheme>
    <a:fontScheme name="LexisNexis PPT">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xisNexis_PPT-Template_Utility_16x9" id="{1FE5BB92-14A2-EC48-8D34-5ADA89586CCB}" vid="{F080B14C-3746-2E48-9CFC-FA758294F0EB}"/>
    </a:ext>
  </a:extLst>
</a:theme>
</file>

<file path=ppt/theme/theme4.xml><?xml version="1.0" encoding="utf-8"?>
<a:theme xmlns:a="http://schemas.openxmlformats.org/drawingml/2006/main" name="4. CHARTS/TABLES">
  <a:themeElements>
    <a:clrScheme name="LexisNexis_PPT_ColorPalette">
      <a:dk1>
        <a:srgbClr val="000000"/>
      </a:dk1>
      <a:lt1>
        <a:srgbClr val="FFFFFF"/>
      </a:lt1>
      <a:dk2>
        <a:srgbClr val="808183"/>
      </a:dk2>
      <a:lt2>
        <a:srgbClr val="F5F5F6"/>
      </a:lt2>
      <a:accent1>
        <a:srgbClr val="E8171F"/>
      </a:accent1>
      <a:accent2>
        <a:srgbClr val="000000"/>
      </a:accent2>
      <a:accent3>
        <a:srgbClr val="D0D2D3"/>
      </a:accent3>
      <a:accent4>
        <a:srgbClr val="808183"/>
      </a:accent4>
      <a:accent5>
        <a:srgbClr val="00ADB8"/>
      </a:accent5>
      <a:accent6>
        <a:srgbClr val="6954A2"/>
      </a:accent6>
      <a:hlink>
        <a:srgbClr val="E8171F"/>
      </a:hlink>
      <a:folHlink>
        <a:srgbClr val="D1D3D3"/>
      </a:folHlink>
    </a:clrScheme>
    <a:fontScheme name="LexisNexis PPT">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xisNexis_PPT-Template_Utility_16x9" id="{1FE5BB92-14A2-EC48-8D34-5ADA89586CCB}" vid="{FA281CC1-F9A3-F045-B2C9-01996CD7499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6e5d717-afd6-4b8b-8e5c-7633aec8c82d" xsi:nil="true"/>
    <lcf76f155ced4ddcb4097134ff3c332f xmlns="a95a7f2b-312e-4e19-affe-4c13e775043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240D99FC613D428B873140EE351AAD" ma:contentTypeVersion="17" ma:contentTypeDescription="Create a new document." ma:contentTypeScope="" ma:versionID="137491de4cfcf10fad28f890e9fd9ccd">
  <xsd:schema xmlns:xsd="http://www.w3.org/2001/XMLSchema" xmlns:xs="http://www.w3.org/2001/XMLSchema" xmlns:p="http://schemas.microsoft.com/office/2006/metadata/properties" xmlns:ns2="a95a7f2b-312e-4e19-affe-4c13e775043c" xmlns:ns3="46e5d717-afd6-4b8b-8e5c-7633aec8c82d" targetNamespace="http://schemas.microsoft.com/office/2006/metadata/properties" ma:root="true" ma:fieldsID="3f033c6811fa5865303855b7edcb6f9f" ns2:_="" ns3:_="">
    <xsd:import namespace="a95a7f2b-312e-4e19-affe-4c13e775043c"/>
    <xsd:import namespace="46e5d717-afd6-4b8b-8e5c-7633aec8c82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5a7f2b-312e-4e19-affe-4c13e77504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2763e4d-7885-4cd8-8534-835ebc0ece8c"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e5d717-afd6-4b8b-8e5c-7633aec8c82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d333ffe-75fe-4140-97e1-ae0128e1e708}" ma:internalName="TaxCatchAll" ma:showField="CatchAllData" ma:web="46e5d717-afd6-4b8b-8e5c-7633aec8c8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CFE34E-A5DE-4F09-B5A6-7575E43A2697}">
  <ds:schemaRefs>
    <ds:schemaRef ds:uri="http://schemas.microsoft.com/office/2006/metadata/properties"/>
    <ds:schemaRef ds:uri="http://schemas.microsoft.com/office/infopath/2007/PartnerControls"/>
    <ds:schemaRef ds:uri="http://schemas.microsoft.com/sharepoint/v4"/>
    <ds:schemaRef ds:uri="ba185c2a-8617-4512-b7d2-05e72e57191b"/>
  </ds:schemaRefs>
</ds:datastoreItem>
</file>

<file path=customXml/itemProps2.xml><?xml version="1.0" encoding="utf-8"?>
<ds:datastoreItem xmlns:ds="http://schemas.openxmlformats.org/officeDocument/2006/customXml" ds:itemID="{E69612A6-D1EE-485F-BA6A-C31BEAF26CE5}">
  <ds:schemaRefs>
    <ds:schemaRef ds:uri="http://schemas.microsoft.com/sharepoint/v3/contenttype/forms"/>
  </ds:schemaRefs>
</ds:datastoreItem>
</file>

<file path=customXml/itemProps3.xml><?xml version="1.0" encoding="utf-8"?>
<ds:datastoreItem xmlns:ds="http://schemas.openxmlformats.org/officeDocument/2006/customXml" ds:itemID="{391984E8-705F-499C-B9FB-33D62BDA0A06}"/>
</file>

<file path=docProps/app.xml><?xml version="1.0" encoding="utf-8"?>
<Properties xmlns="http://schemas.openxmlformats.org/officeDocument/2006/extended-properties" xmlns:vt="http://schemas.openxmlformats.org/officeDocument/2006/docPropsVTypes">
  <Template>1</Template>
  <TotalTime>42640</TotalTime>
  <Words>4677</Words>
  <Application>Microsoft Office PowerPoint</Application>
  <PresentationFormat>Custom</PresentationFormat>
  <Paragraphs>700</Paragraphs>
  <Slides>57</Slides>
  <Notes>12</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57</vt:i4>
      </vt:variant>
    </vt:vector>
  </HeadingPairs>
  <TitlesOfParts>
    <vt:vector size="70" baseType="lpstr">
      <vt:lpstr>Arial</vt:lpstr>
      <vt:lpstr>Arial (Body)</vt:lpstr>
      <vt:lpstr>Arial Bold</vt:lpstr>
      <vt:lpstr>Calibri</vt:lpstr>
      <vt:lpstr>Courier New</vt:lpstr>
      <vt:lpstr>Lato</vt:lpstr>
      <vt:lpstr>Lato Light</vt:lpstr>
      <vt:lpstr>System Font Regular</vt:lpstr>
      <vt:lpstr>Wingdings</vt:lpstr>
      <vt:lpstr>1. COVERS</vt:lpstr>
      <vt:lpstr>2. BODY</vt:lpstr>
      <vt:lpstr>3. PRODUCTS/CALL-OUTS</vt:lpstr>
      <vt:lpstr>4. CHARTS/TABLES</vt:lpstr>
      <vt:lpstr>PowerPoint Presentation</vt:lpstr>
      <vt:lpstr>Presentation Overview</vt:lpstr>
      <vt:lpstr>PowerPoint Presentation</vt:lpstr>
      <vt:lpstr>Framework and Overview</vt:lpstr>
      <vt:lpstr>Framework and Overview</vt:lpstr>
      <vt:lpstr>Framework and Overview</vt:lpstr>
      <vt:lpstr>Framework and Overview</vt:lpstr>
      <vt:lpstr>Framework and Overview</vt:lpstr>
      <vt:lpstr>Framework and Overview</vt:lpstr>
      <vt:lpstr>PowerPoint Presentation</vt:lpstr>
      <vt:lpstr>Judicial Review</vt:lpstr>
      <vt:lpstr>Judicial Review</vt:lpstr>
      <vt:lpstr>Judicial Review</vt:lpstr>
      <vt:lpstr>Judicial Review</vt:lpstr>
      <vt:lpstr>Judicial Review</vt:lpstr>
      <vt:lpstr>Judicial Review</vt:lpstr>
      <vt:lpstr>Judicial Review</vt:lpstr>
      <vt:lpstr>Judicial Review</vt:lpstr>
      <vt:lpstr>Judicial Review</vt:lpstr>
      <vt:lpstr>Judicial Review</vt:lpstr>
      <vt:lpstr>Judicial Review</vt:lpstr>
      <vt:lpstr>Judicial Review</vt:lpstr>
      <vt:lpstr>Judicial Review</vt:lpstr>
      <vt:lpstr>PowerPoint Presentation</vt:lpstr>
      <vt:lpstr>Civil Appeals</vt:lpstr>
      <vt:lpstr>Civil Appeals</vt:lpstr>
      <vt:lpstr>Civil Appeals</vt:lpstr>
      <vt:lpstr>Civil Appeals</vt:lpstr>
      <vt:lpstr>Civil Appeals</vt:lpstr>
      <vt:lpstr>Civil Appeals</vt:lpstr>
      <vt:lpstr>Civil Appeals</vt:lpstr>
      <vt:lpstr>Civil Appeals</vt:lpstr>
      <vt:lpstr>Civil Appeals</vt:lpstr>
      <vt:lpstr>Civil Appeals</vt:lpstr>
      <vt:lpstr>Civil Appeals</vt:lpstr>
      <vt:lpstr>Civil Appeals</vt:lpstr>
      <vt:lpstr>Civil Appeals</vt:lpstr>
      <vt:lpstr>Civil Appeals</vt:lpstr>
      <vt:lpstr>Civil Appeals</vt:lpstr>
      <vt:lpstr>Civil Appeals</vt:lpstr>
      <vt:lpstr>Civil Appeals</vt:lpstr>
      <vt:lpstr>Civil Appeals</vt:lpstr>
      <vt:lpstr>Civil Appeals</vt:lpstr>
      <vt:lpstr>PowerPoint Presentation</vt:lpstr>
      <vt:lpstr>Written and Oral Advocacy for Judicial Reviews and Appeals</vt:lpstr>
      <vt:lpstr>Written and Oral Advocacy for Judicial Reviews and Appeals</vt:lpstr>
      <vt:lpstr>Written and Oral Advocacy for Judicial Reviews and Appeals</vt:lpstr>
      <vt:lpstr>Written and Oral Advocacy for Judicial Reviews and Appeals</vt:lpstr>
      <vt:lpstr>Written and Oral Advocacy for Judicial Reviews and Appeals</vt:lpstr>
      <vt:lpstr>Written and Oral Advocacy for Judicial Reviews and Appeals</vt:lpstr>
      <vt:lpstr>Written and Oral Advocacy for Judicial Reviews and Appeals</vt:lpstr>
      <vt:lpstr>Written and Oral Advocacy for Judicial Reviews and Appeals</vt:lpstr>
      <vt:lpstr>Written and Oral Advocacy for Judicial Reviews and Appeals</vt:lpstr>
      <vt:lpstr>Written and Oral Advocacy for Judicial Reviews and Appeals</vt:lpstr>
      <vt:lpstr>Written and Oral Advocacy for Judicial Reviews and Appeals</vt:lpstr>
      <vt:lpstr>Written and Oral Advocacy for Judicial Reviews and Appeals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Dolotina, Clare Ann Marie (LNG-CAN)</cp:lastModifiedBy>
  <cp:revision>389</cp:revision>
  <cp:lastPrinted>2017-08-10T23:24:16Z</cp:lastPrinted>
  <dcterms:created xsi:type="dcterms:W3CDTF">2021-12-03T17:44:55Z</dcterms:created>
  <dcterms:modified xsi:type="dcterms:W3CDTF">2022-11-08T20:40:46Z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0x010100AD9A0E8C064D1E41AFFEACF44FDCC60B</vt:lpwstr>
  </property>
  <property fmtid="{D5CDD505-2E9C-101B-9397-08002B2CF9AE}" pid="3" name="MSIP_Label_549ac42a-3eb4-4074-b885-aea26bd6241e_Enabled">
    <vt:lpwstr>true</vt:lpwstr>
  </property>
  <property fmtid="{D5CDD505-2E9C-101B-9397-08002B2CF9AE}" pid="4" name="MSIP_Label_549ac42a-3eb4-4074-b885-aea26bd6241e_SetDate">
    <vt:lpwstr>2022-06-14T18:04:58Z</vt:lpwstr>
  </property>
  <property fmtid="{D5CDD505-2E9C-101B-9397-08002B2CF9AE}" pid="5" name="MSIP_Label_549ac42a-3eb4-4074-b885-aea26bd6241e_Method">
    <vt:lpwstr>Standard</vt:lpwstr>
  </property>
  <property fmtid="{D5CDD505-2E9C-101B-9397-08002B2CF9AE}" pid="6" name="MSIP_Label_549ac42a-3eb4-4074-b885-aea26bd6241e_Name">
    <vt:lpwstr>General Business</vt:lpwstr>
  </property>
  <property fmtid="{D5CDD505-2E9C-101B-9397-08002B2CF9AE}" pid="7" name="MSIP_Label_549ac42a-3eb4-4074-b885-aea26bd6241e_SiteId">
    <vt:lpwstr>9274ee3f-9425-4109-a27f-9fb15c10675d</vt:lpwstr>
  </property>
  <property fmtid="{D5CDD505-2E9C-101B-9397-08002B2CF9AE}" pid="8" name="MSIP_Label_549ac42a-3eb4-4074-b885-aea26bd6241e_ActionId">
    <vt:lpwstr>3c15eedf-9477-41d5-8f5e-e9ca77ae5c9a</vt:lpwstr>
  </property>
  <property fmtid="{D5CDD505-2E9C-101B-9397-08002B2CF9AE}" pid="9" name="MSIP_Label_549ac42a-3eb4-4074-b885-aea26bd6241e_ContentBits">
    <vt:lpwstr>0</vt:lpwstr>
  </property>
</Properties>
</file>